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18288000" cy="10287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66766" y="695322"/>
            <a:ext cx="4152899" cy="67055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42265" y="1615439"/>
            <a:ext cx="4445734" cy="867155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1743" y="5013382"/>
            <a:ext cx="5667374" cy="5273617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038522" y="1028700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62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38522" y="1178672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62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38522" y="1328645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62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62765" y="8686210"/>
            <a:ext cx="304800" cy="675005"/>
          </a:xfrm>
          <a:custGeom>
            <a:avLst/>
            <a:gdLst/>
            <a:ahLst/>
            <a:cxnLst/>
            <a:rect l="l" t="t" r="r" b="b"/>
            <a:pathLst>
              <a:path w="304800" h="675004">
                <a:moveTo>
                  <a:pt x="0" y="525628"/>
                </a:moveTo>
                <a:lnTo>
                  <a:pt x="18268" y="507719"/>
                </a:lnTo>
                <a:lnTo>
                  <a:pt x="139740" y="626795"/>
                </a:lnTo>
                <a:lnTo>
                  <a:pt x="139740" y="0"/>
                </a:lnTo>
                <a:lnTo>
                  <a:pt x="165380" y="0"/>
                </a:lnTo>
                <a:lnTo>
                  <a:pt x="165380" y="626795"/>
                </a:lnTo>
                <a:lnTo>
                  <a:pt x="286531" y="507719"/>
                </a:lnTo>
                <a:lnTo>
                  <a:pt x="304800" y="525628"/>
                </a:lnTo>
                <a:lnTo>
                  <a:pt x="152560" y="674865"/>
                </a:lnTo>
                <a:lnTo>
                  <a:pt x="0" y="525628"/>
                </a:lnTo>
                <a:close/>
              </a:path>
            </a:pathLst>
          </a:custGeom>
          <a:solidFill>
            <a:srgbClr val="62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24915"/>
            <a:ext cx="18287999" cy="101620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115" y="50522"/>
            <a:ext cx="18253769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03474" y="-260349"/>
            <a:ext cx="14281050" cy="482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0" y="2246798"/>
            <a:ext cx="18242659" cy="425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700" y="933048"/>
            <a:ext cx="7337425" cy="433070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 marR="5080">
              <a:lnSpc>
                <a:spcPts val="10950"/>
              </a:lnSpc>
              <a:spcBef>
                <a:spcPts val="1250"/>
              </a:spcBef>
            </a:pPr>
            <a:r>
              <a:rPr sz="10000" b="1" spc="470" dirty="0">
                <a:solidFill>
                  <a:srgbClr val="3BA6FF"/>
                </a:solidFill>
                <a:latin typeface="Arial"/>
                <a:cs typeface="Arial"/>
              </a:rPr>
              <a:t>ÖZ </a:t>
            </a:r>
            <a:r>
              <a:rPr sz="10000" b="1" spc="475" dirty="0">
                <a:solidFill>
                  <a:srgbClr val="3BA6FF"/>
                </a:solidFill>
                <a:latin typeface="Arial"/>
                <a:cs typeface="Arial"/>
              </a:rPr>
              <a:t> </a:t>
            </a:r>
            <a:r>
              <a:rPr sz="10000" b="1" spc="-120" dirty="0">
                <a:solidFill>
                  <a:srgbClr val="3BA6FF"/>
                </a:solidFill>
                <a:latin typeface="Arial"/>
                <a:cs typeface="Arial"/>
              </a:rPr>
              <a:t>DİSİPLİN </a:t>
            </a:r>
            <a:r>
              <a:rPr sz="10000" b="1" spc="-114" dirty="0">
                <a:solidFill>
                  <a:srgbClr val="3BA6FF"/>
                </a:solidFill>
                <a:latin typeface="Arial"/>
                <a:cs typeface="Arial"/>
              </a:rPr>
              <a:t> </a:t>
            </a:r>
            <a:r>
              <a:rPr sz="10000" b="1" spc="665" dirty="0">
                <a:solidFill>
                  <a:srgbClr val="3BA6FF"/>
                </a:solidFill>
                <a:latin typeface="Arial"/>
                <a:cs typeface="Arial"/>
              </a:rPr>
              <a:t>G</a:t>
            </a:r>
            <a:r>
              <a:rPr sz="10000" b="1" spc="-1050" dirty="0">
                <a:solidFill>
                  <a:srgbClr val="3BA6FF"/>
                </a:solidFill>
                <a:latin typeface="Arial"/>
                <a:cs typeface="Arial"/>
              </a:rPr>
              <a:t>E</a:t>
            </a:r>
            <a:r>
              <a:rPr sz="10000" b="1" spc="-1415" dirty="0">
                <a:solidFill>
                  <a:srgbClr val="3BA6FF"/>
                </a:solidFill>
                <a:latin typeface="Arial"/>
                <a:cs typeface="Arial"/>
              </a:rPr>
              <a:t>L</a:t>
            </a:r>
            <a:r>
              <a:rPr sz="10000" b="1" spc="254" dirty="0">
                <a:solidFill>
                  <a:srgbClr val="3BA6FF"/>
                </a:solidFill>
                <a:latin typeface="Arial"/>
                <a:cs typeface="Arial"/>
              </a:rPr>
              <a:t>İ</a:t>
            </a:r>
            <a:r>
              <a:rPr sz="10000" b="1" spc="-950" dirty="0">
                <a:solidFill>
                  <a:srgbClr val="3BA6FF"/>
                </a:solidFill>
                <a:latin typeface="Arial"/>
                <a:cs typeface="Arial"/>
              </a:rPr>
              <a:t>S</a:t>
            </a:r>
            <a:r>
              <a:rPr sz="10000" b="1" spc="-1015" dirty="0">
                <a:solidFill>
                  <a:srgbClr val="3BA6FF"/>
                </a:solidFill>
                <a:latin typeface="Arial"/>
                <a:cs typeface="Arial"/>
              </a:rPr>
              <a:t>T</a:t>
            </a:r>
            <a:r>
              <a:rPr sz="10000" b="1" spc="254" dirty="0">
                <a:solidFill>
                  <a:srgbClr val="3BA6FF"/>
                </a:solidFill>
                <a:latin typeface="Arial"/>
                <a:cs typeface="Arial"/>
              </a:rPr>
              <a:t>İ</a:t>
            </a:r>
            <a:r>
              <a:rPr sz="10000" b="1" spc="-740" dirty="0">
                <a:solidFill>
                  <a:srgbClr val="3BA6FF"/>
                </a:solidFill>
                <a:latin typeface="Arial"/>
                <a:cs typeface="Arial"/>
              </a:rPr>
              <a:t>R</a:t>
            </a:r>
            <a:r>
              <a:rPr sz="10000" b="1" spc="1250" dirty="0">
                <a:solidFill>
                  <a:srgbClr val="3BA6FF"/>
                </a:solidFill>
                <a:latin typeface="Arial"/>
                <a:cs typeface="Arial"/>
              </a:rPr>
              <a:t>M</a:t>
            </a:r>
            <a:r>
              <a:rPr sz="10000" b="1" spc="-844" dirty="0">
                <a:solidFill>
                  <a:srgbClr val="3BA6FF"/>
                </a:solidFill>
                <a:latin typeface="Arial"/>
                <a:cs typeface="Arial"/>
              </a:rPr>
              <a:t>E</a:t>
            </a:r>
            <a:endParaRPr sz="10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15" y="50522"/>
            <a:ext cx="50730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55" dirty="0">
                <a:solidFill>
                  <a:srgbClr val="622A2A"/>
                </a:solidFill>
                <a:latin typeface="Trebuchet MS"/>
                <a:cs typeface="Trebuchet MS"/>
              </a:rPr>
              <a:t>Veli</a:t>
            </a:r>
            <a:r>
              <a:rPr sz="4800" spc="-12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4800" spc="75" dirty="0">
                <a:solidFill>
                  <a:srgbClr val="622A2A"/>
                </a:solidFill>
                <a:latin typeface="Trebuchet MS"/>
                <a:cs typeface="Trebuchet MS"/>
              </a:rPr>
              <a:t>Semineri-Lise</a:t>
            </a:r>
            <a:endParaRPr sz="4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2121" y="933366"/>
            <a:ext cx="17481550" cy="747268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6100" b="1" spc="125" dirty="0">
                <a:solidFill>
                  <a:srgbClr val="622A2A"/>
                </a:solidFill>
                <a:latin typeface="Arial"/>
                <a:cs typeface="Arial"/>
              </a:rPr>
              <a:t>Öz</a:t>
            </a:r>
            <a:r>
              <a:rPr sz="6100" b="1" spc="-125" dirty="0">
                <a:solidFill>
                  <a:srgbClr val="622A2A"/>
                </a:solidFill>
                <a:latin typeface="Arial"/>
                <a:cs typeface="Arial"/>
              </a:rPr>
              <a:t> </a:t>
            </a:r>
            <a:r>
              <a:rPr sz="6100" b="1" spc="60" dirty="0">
                <a:solidFill>
                  <a:srgbClr val="622A2A"/>
                </a:solidFill>
                <a:latin typeface="Arial"/>
                <a:cs typeface="Arial"/>
              </a:rPr>
              <a:t>Disiplin</a:t>
            </a:r>
            <a:r>
              <a:rPr sz="6100" b="1" spc="-120" dirty="0">
                <a:solidFill>
                  <a:srgbClr val="622A2A"/>
                </a:solidFill>
                <a:latin typeface="Arial"/>
                <a:cs typeface="Arial"/>
              </a:rPr>
              <a:t> </a:t>
            </a:r>
            <a:r>
              <a:rPr sz="6100" b="1" spc="20" dirty="0">
                <a:solidFill>
                  <a:srgbClr val="622A2A"/>
                </a:solidFill>
                <a:latin typeface="Arial"/>
                <a:cs typeface="Arial"/>
              </a:rPr>
              <a:t>Anlaşması</a:t>
            </a:r>
            <a:endParaRPr sz="61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"/>
              </a:spcBef>
            </a:pPr>
            <a:r>
              <a:rPr sz="6100" b="1" spc="150" dirty="0">
                <a:solidFill>
                  <a:srgbClr val="622A2A"/>
                </a:solidFill>
                <a:latin typeface="Arial"/>
                <a:cs typeface="Arial"/>
              </a:rPr>
              <a:t>Kendinizle</a:t>
            </a:r>
            <a:r>
              <a:rPr sz="6100" b="1" spc="-105" dirty="0">
                <a:solidFill>
                  <a:srgbClr val="622A2A"/>
                </a:solidFill>
                <a:latin typeface="Arial"/>
                <a:cs typeface="Arial"/>
              </a:rPr>
              <a:t> </a:t>
            </a:r>
            <a:r>
              <a:rPr sz="6100" b="1" spc="210" dirty="0">
                <a:solidFill>
                  <a:srgbClr val="622A2A"/>
                </a:solidFill>
                <a:latin typeface="Arial"/>
                <a:cs typeface="Arial"/>
              </a:rPr>
              <a:t>bir</a:t>
            </a:r>
            <a:r>
              <a:rPr sz="6100" b="1" spc="-100" dirty="0">
                <a:solidFill>
                  <a:srgbClr val="622A2A"/>
                </a:solidFill>
                <a:latin typeface="Arial"/>
                <a:cs typeface="Arial"/>
              </a:rPr>
              <a:t> </a:t>
            </a:r>
            <a:r>
              <a:rPr sz="6100" b="1" spc="210" dirty="0">
                <a:solidFill>
                  <a:srgbClr val="622A2A"/>
                </a:solidFill>
                <a:latin typeface="Arial"/>
                <a:cs typeface="Arial"/>
              </a:rPr>
              <a:t>anlaşma</a:t>
            </a:r>
            <a:r>
              <a:rPr sz="6100" b="1" spc="-105" dirty="0">
                <a:solidFill>
                  <a:srgbClr val="622A2A"/>
                </a:solidFill>
                <a:latin typeface="Arial"/>
                <a:cs typeface="Arial"/>
              </a:rPr>
              <a:t> </a:t>
            </a:r>
            <a:r>
              <a:rPr sz="6100" b="1" spc="355" dirty="0">
                <a:solidFill>
                  <a:srgbClr val="622A2A"/>
                </a:solidFill>
                <a:latin typeface="Arial"/>
                <a:cs typeface="Arial"/>
              </a:rPr>
              <a:t>yaparak,</a:t>
            </a:r>
            <a:r>
              <a:rPr sz="6100" b="1" spc="-100" dirty="0">
                <a:solidFill>
                  <a:srgbClr val="622A2A"/>
                </a:solidFill>
                <a:latin typeface="Arial"/>
                <a:cs typeface="Arial"/>
              </a:rPr>
              <a:t> </a:t>
            </a:r>
            <a:r>
              <a:rPr sz="6100" b="1" spc="140" dirty="0">
                <a:solidFill>
                  <a:srgbClr val="622A2A"/>
                </a:solidFill>
                <a:latin typeface="Arial"/>
                <a:cs typeface="Arial"/>
              </a:rPr>
              <a:t>çocuğunuza </a:t>
            </a:r>
            <a:r>
              <a:rPr sz="6100" b="1" spc="-1680" dirty="0">
                <a:solidFill>
                  <a:srgbClr val="622A2A"/>
                </a:solidFill>
                <a:latin typeface="Arial"/>
                <a:cs typeface="Arial"/>
              </a:rPr>
              <a:t> </a:t>
            </a:r>
            <a:r>
              <a:rPr sz="6100" b="1" spc="180" dirty="0">
                <a:solidFill>
                  <a:srgbClr val="622A2A"/>
                </a:solidFill>
                <a:latin typeface="Arial"/>
                <a:cs typeface="Arial"/>
              </a:rPr>
              <a:t>örnek </a:t>
            </a:r>
            <a:r>
              <a:rPr sz="6100" b="1" spc="225" dirty="0">
                <a:solidFill>
                  <a:srgbClr val="622A2A"/>
                </a:solidFill>
                <a:latin typeface="Arial"/>
                <a:cs typeface="Arial"/>
              </a:rPr>
              <a:t>olabilir,kendi </a:t>
            </a:r>
            <a:r>
              <a:rPr sz="6100" b="1" spc="-30" dirty="0">
                <a:solidFill>
                  <a:srgbClr val="622A2A"/>
                </a:solidFill>
                <a:latin typeface="Arial"/>
                <a:cs typeface="Arial"/>
              </a:rPr>
              <a:t>öz </a:t>
            </a:r>
            <a:r>
              <a:rPr sz="6100" b="1" spc="80" dirty="0">
                <a:solidFill>
                  <a:srgbClr val="622A2A"/>
                </a:solidFill>
                <a:latin typeface="Arial"/>
                <a:cs typeface="Arial"/>
              </a:rPr>
              <a:t>disiplin </a:t>
            </a:r>
            <a:r>
              <a:rPr sz="6100" b="1" spc="145" dirty="0">
                <a:solidFill>
                  <a:srgbClr val="622A2A"/>
                </a:solidFill>
                <a:latin typeface="Arial"/>
                <a:cs typeface="Arial"/>
              </a:rPr>
              <a:t>anlaşmasına </a:t>
            </a:r>
            <a:r>
              <a:rPr sz="6100" b="1" spc="150" dirty="0">
                <a:solidFill>
                  <a:srgbClr val="622A2A"/>
                </a:solidFill>
                <a:latin typeface="Arial"/>
                <a:cs typeface="Arial"/>
              </a:rPr>
              <a:t> </a:t>
            </a:r>
            <a:r>
              <a:rPr sz="6100" b="1" spc="130" dirty="0">
                <a:solidFill>
                  <a:srgbClr val="622A2A"/>
                </a:solidFill>
                <a:latin typeface="Arial"/>
                <a:cs typeface="Arial"/>
              </a:rPr>
              <a:t>destek olabilirsiniz. </a:t>
            </a:r>
            <a:r>
              <a:rPr sz="6100" b="1" spc="190" dirty="0">
                <a:solidFill>
                  <a:srgbClr val="622A2A"/>
                </a:solidFill>
                <a:latin typeface="Arial"/>
                <a:cs typeface="Arial"/>
              </a:rPr>
              <a:t>Hedefinizi </a:t>
            </a:r>
            <a:r>
              <a:rPr sz="6100" b="1" spc="240" dirty="0">
                <a:solidFill>
                  <a:srgbClr val="622A2A"/>
                </a:solidFill>
                <a:latin typeface="Arial"/>
                <a:cs typeface="Arial"/>
              </a:rPr>
              <a:t>yazıya </a:t>
            </a:r>
            <a:r>
              <a:rPr sz="6100" b="1" spc="245" dirty="0">
                <a:solidFill>
                  <a:srgbClr val="622A2A"/>
                </a:solidFill>
                <a:latin typeface="Arial"/>
                <a:cs typeface="Arial"/>
              </a:rPr>
              <a:t> </a:t>
            </a:r>
            <a:r>
              <a:rPr sz="6100" b="1" spc="210" dirty="0">
                <a:solidFill>
                  <a:srgbClr val="622A2A"/>
                </a:solidFill>
                <a:latin typeface="Arial"/>
                <a:cs typeface="Arial"/>
              </a:rPr>
              <a:t>dökebilir, </a:t>
            </a:r>
            <a:r>
              <a:rPr sz="6100" b="1" spc="260" dirty="0">
                <a:solidFill>
                  <a:srgbClr val="622A2A"/>
                </a:solidFill>
                <a:latin typeface="Arial"/>
                <a:cs typeface="Arial"/>
              </a:rPr>
              <a:t>hayatınızda </a:t>
            </a:r>
            <a:r>
              <a:rPr sz="6100" b="1" spc="235" dirty="0">
                <a:solidFill>
                  <a:srgbClr val="622A2A"/>
                </a:solidFill>
                <a:latin typeface="Arial"/>
                <a:cs typeface="Arial"/>
              </a:rPr>
              <a:t>arttırmanız </a:t>
            </a:r>
            <a:r>
              <a:rPr sz="6100" b="1" spc="130" dirty="0">
                <a:solidFill>
                  <a:srgbClr val="622A2A"/>
                </a:solidFill>
                <a:latin typeface="Arial"/>
                <a:cs typeface="Arial"/>
              </a:rPr>
              <a:t>ve </a:t>
            </a:r>
            <a:r>
              <a:rPr sz="6100" b="1" spc="135" dirty="0">
                <a:solidFill>
                  <a:srgbClr val="622A2A"/>
                </a:solidFill>
                <a:latin typeface="Arial"/>
                <a:cs typeface="Arial"/>
              </a:rPr>
              <a:t> </a:t>
            </a:r>
            <a:r>
              <a:rPr sz="6100" b="1" spc="235" dirty="0">
                <a:solidFill>
                  <a:srgbClr val="622A2A"/>
                </a:solidFill>
                <a:latin typeface="Arial"/>
                <a:cs typeface="Arial"/>
              </a:rPr>
              <a:t>azaltmanız </a:t>
            </a:r>
            <a:r>
              <a:rPr sz="6100" b="1" spc="245" dirty="0">
                <a:solidFill>
                  <a:srgbClr val="622A2A"/>
                </a:solidFill>
                <a:latin typeface="Arial"/>
                <a:cs typeface="Arial"/>
              </a:rPr>
              <a:t>gereken </a:t>
            </a:r>
            <a:r>
              <a:rPr sz="6100" b="1" spc="220" dirty="0">
                <a:solidFill>
                  <a:srgbClr val="622A2A"/>
                </a:solidFill>
                <a:latin typeface="Arial"/>
                <a:cs typeface="Arial"/>
              </a:rPr>
              <a:t>alışkanlıkları </a:t>
            </a:r>
            <a:r>
              <a:rPr sz="6100" b="1" spc="195" dirty="0">
                <a:solidFill>
                  <a:srgbClr val="622A2A"/>
                </a:solidFill>
                <a:latin typeface="Arial"/>
                <a:cs typeface="Arial"/>
              </a:rPr>
              <a:t>not </a:t>
            </a:r>
            <a:r>
              <a:rPr sz="6100" b="1" spc="200" dirty="0">
                <a:solidFill>
                  <a:srgbClr val="622A2A"/>
                </a:solidFill>
                <a:latin typeface="Arial"/>
                <a:cs typeface="Arial"/>
              </a:rPr>
              <a:t> </a:t>
            </a:r>
            <a:r>
              <a:rPr sz="6100" b="1" spc="125" dirty="0">
                <a:solidFill>
                  <a:srgbClr val="622A2A"/>
                </a:solidFill>
                <a:latin typeface="Arial"/>
                <a:cs typeface="Arial"/>
              </a:rPr>
              <a:t>edebilirsiniz.</a:t>
            </a:r>
            <a:r>
              <a:rPr sz="6100" b="1" spc="-114" dirty="0">
                <a:solidFill>
                  <a:srgbClr val="622A2A"/>
                </a:solidFill>
                <a:latin typeface="Arial"/>
                <a:cs typeface="Arial"/>
              </a:rPr>
              <a:t> </a:t>
            </a:r>
            <a:r>
              <a:rPr sz="6100" b="1" spc="225" dirty="0">
                <a:solidFill>
                  <a:srgbClr val="622A2A"/>
                </a:solidFill>
                <a:latin typeface="Arial"/>
                <a:cs typeface="Arial"/>
              </a:rPr>
              <a:t>Hayallerinize</a:t>
            </a:r>
            <a:r>
              <a:rPr sz="6100" b="1" spc="-110" dirty="0">
                <a:solidFill>
                  <a:srgbClr val="622A2A"/>
                </a:solidFill>
                <a:latin typeface="Arial"/>
                <a:cs typeface="Arial"/>
              </a:rPr>
              <a:t> </a:t>
            </a:r>
            <a:r>
              <a:rPr sz="6100" b="1" spc="90" dirty="0">
                <a:solidFill>
                  <a:srgbClr val="622A2A"/>
                </a:solidFill>
                <a:latin typeface="Arial"/>
                <a:cs typeface="Arial"/>
              </a:rPr>
              <a:t>uygun</a:t>
            </a:r>
            <a:r>
              <a:rPr sz="6100" b="1" spc="-114" dirty="0">
                <a:solidFill>
                  <a:srgbClr val="622A2A"/>
                </a:solidFill>
                <a:latin typeface="Arial"/>
                <a:cs typeface="Arial"/>
              </a:rPr>
              <a:t> </a:t>
            </a:r>
            <a:r>
              <a:rPr sz="6100" b="1" spc="210" dirty="0">
                <a:solidFill>
                  <a:srgbClr val="622A2A"/>
                </a:solidFill>
                <a:latin typeface="Arial"/>
                <a:cs typeface="Arial"/>
              </a:rPr>
              <a:t>bir</a:t>
            </a:r>
            <a:r>
              <a:rPr sz="6100" b="1" spc="-110" dirty="0">
                <a:solidFill>
                  <a:srgbClr val="622A2A"/>
                </a:solidFill>
                <a:latin typeface="Arial"/>
                <a:cs typeface="Arial"/>
              </a:rPr>
              <a:t> </a:t>
            </a:r>
            <a:r>
              <a:rPr sz="6100" b="1" spc="90" dirty="0">
                <a:solidFill>
                  <a:srgbClr val="622A2A"/>
                </a:solidFill>
                <a:latin typeface="Arial"/>
                <a:cs typeface="Arial"/>
              </a:rPr>
              <a:t>slogan</a:t>
            </a:r>
            <a:endParaRPr sz="6100">
              <a:latin typeface="Arial"/>
              <a:cs typeface="Arial"/>
            </a:endParaRPr>
          </a:p>
          <a:p>
            <a:pPr marR="209550" algn="ctr">
              <a:lnSpc>
                <a:spcPct val="100000"/>
              </a:lnSpc>
              <a:spcBef>
                <a:spcPts val="45"/>
              </a:spcBef>
            </a:pPr>
            <a:r>
              <a:rPr sz="6100" b="1" spc="135" dirty="0">
                <a:solidFill>
                  <a:srgbClr val="622A2A"/>
                </a:solidFill>
                <a:latin typeface="Arial"/>
                <a:cs typeface="Arial"/>
              </a:rPr>
              <a:t>yazabilirsiniz.</a:t>
            </a:r>
            <a:endParaRPr sz="6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C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95689" y="8342456"/>
            <a:ext cx="99060" cy="914400"/>
          </a:xfrm>
          <a:custGeom>
            <a:avLst/>
            <a:gdLst/>
            <a:ahLst/>
            <a:cxnLst/>
            <a:rect l="l" t="t" r="r" b="b"/>
            <a:pathLst>
              <a:path w="99059" h="914400">
                <a:moveTo>
                  <a:pt x="0" y="914399"/>
                </a:moveTo>
                <a:lnTo>
                  <a:pt x="0" y="0"/>
                </a:lnTo>
                <a:lnTo>
                  <a:pt x="98472" y="0"/>
                </a:lnTo>
                <a:lnTo>
                  <a:pt x="98472" y="914399"/>
                </a:lnTo>
                <a:lnTo>
                  <a:pt x="0" y="914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95689" y="1028677"/>
            <a:ext cx="99060" cy="914400"/>
          </a:xfrm>
          <a:custGeom>
            <a:avLst/>
            <a:gdLst/>
            <a:ahLst/>
            <a:cxnLst/>
            <a:rect l="l" t="t" r="r" b="b"/>
            <a:pathLst>
              <a:path w="99059" h="914400">
                <a:moveTo>
                  <a:pt x="0" y="914399"/>
                </a:moveTo>
                <a:lnTo>
                  <a:pt x="0" y="0"/>
                </a:lnTo>
                <a:lnTo>
                  <a:pt x="98472" y="0"/>
                </a:lnTo>
                <a:lnTo>
                  <a:pt x="98472" y="914399"/>
                </a:lnTo>
                <a:lnTo>
                  <a:pt x="0" y="914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30539" y="5095168"/>
            <a:ext cx="914400" cy="99060"/>
          </a:xfrm>
          <a:custGeom>
            <a:avLst/>
            <a:gdLst/>
            <a:ahLst/>
            <a:cxnLst/>
            <a:rect l="l" t="t" r="r" b="b"/>
            <a:pathLst>
              <a:path w="914400" h="99060">
                <a:moveTo>
                  <a:pt x="0" y="0"/>
                </a:moveTo>
                <a:lnTo>
                  <a:pt x="914399" y="0"/>
                </a:lnTo>
                <a:lnTo>
                  <a:pt x="914399" y="98472"/>
                </a:lnTo>
                <a:lnTo>
                  <a:pt x="0" y="984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44317" y="5095168"/>
            <a:ext cx="914400" cy="99060"/>
          </a:xfrm>
          <a:custGeom>
            <a:avLst/>
            <a:gdLst/>
            <a:ahLst/>
            <a:cxnLst/>
            <a:rect l="l" t="t" r="r" b="b"/>
            <a:pathLst>
              <a:path w="914400" h="99060">
                <a:moveTo>
                  <a:pt x="0" y="0"/>
                </a:moveTo>
                <a:lnTo>
                  <a:pt x="914399" y="0"/>
                </a:lnTo>
                <a:lnTo>
                  <a:pt x="914399" y="98472"/>
                </a:lnTo>
                <a:lnTo>
                  <a:pt x="0" y="984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28352" y="7833338"/>
            <a:ext cx="567055" cy="828675"/>
          </a:xfrm>
          <a:custGeom>
            <a:avLst/>
            <a:gdLst/>
            <a:ahLst/>
            <a:cxnLst/>
            <a:rect l="l" t="t" r="r" b="b"/>
            <a:pathLst>
              <a:path w="567054" h="828675">
                <a:moveTo>
                  <a:pt x="0" y="776168"/>
                </a:moveTo>
                <a:lnTo>
                  <a:pt x="483414" y="0"/>
                </a:lnTo>
                <a:lnTo>
                  <a:pt x="567000" y="52059"/>
                </a:lnTo>
                <a:lnTo>
                  <a:pt x="83586" y="828228"/>
                </a:lnTo>
                <a:lnTo>
                  <a:pt x="0" y="7761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94916" y="1625193"/>
            <a:ext cx="567055" cy="828675"/>
          </a:xfrm>
          <a:custGeom>
            <a:avLst/>
            <a:gdLst/>
            <a:ahLst/>
            <a:cxnLst/>
            <a:rect l="l" t="t" r="r" b="b"/>
            <a:pathLst>
              <a:path w="567054" h="828675">
                <a:moveTo>
                  <a:pt x="483414" y="0"/>
                </a:moveTo>
                <a:lnTo>
                  <a:pt x="567000" y="52059"/>
                </a:lnTo>
                <a:lnTo>
                  <a:pt x="83586" y="828227"/>
                </a:lnTo>
                <a:lnTo>
                  <a:pt x="0" y="776168"/>
                </a:lnTo>
                <a:lnTo>
                  <a:pt x="4834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25830" y="2927829"/>
            <a:ext cx="828675" cy="567055"/>
          </a:xfrm>
          <a:custGeom>
            <a:avLst/>
            <a:gdLst/>
            <a:ahLst/>
            <a:cxnLst/>
            <a:rect l="l" t="t" r="r" b="b"/>
            <a:pathLst>
              <a:path w="828675" h="567054">
                <a:moveTo>
                  <a:pt x="776168" y="567000"/>
                </a:moveTo>
                <a:lnTo>
                  <a:pt x="0" y="83586"/>
                </a:lnTo>
                <a:lnTo>
                  <a:pt x="52059" y="0"/>
                </a:lnTo>
                <a:lnTo>
                  <a:pt x="828228" y="483414"/>
                </a:lnTo>
                <a:lnTo>
                  <a:pt x="776168" y="567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33974" y="6794393"/>
            <a:ext cx="828675" cy="567055"/>
          </a:xfrm>
          <a:custGeom>
            <a:avLst/>
            <a:gdLst/>
            <a:ahLst/>
            <a:cxnLst/>
            <a:rect l="l" t="t" r="r" b="b"/>
            <a:pathLst>
              <a:path w="828675" h="567054">
                <a:moveTo>
                  <a:pt x="828227" y="483413"/>
                </a:moveTo>
                <a:lnTo>
                  <a:pt x="776167" y="567000"/>
                </a:lnTo>
                <a:lnTo>
                  <a:pt x="0" y="83586"/>
                </a:lnTo>
                <a:lnTo>
                  <a:pt x="52059" y="0"/>
                </a:lnTo>
                <a:lnTo>
                  <a:pt x="828227" y="4834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32522" y="6665990"/>
            <a:ext cx="845819" cy="533400"/>
          </a:xfrm>
          <a:custGeom>
            <a:avLst/>
            <a:gdLst/>
            <a:ahLst/>
            <a:cxnLst/>
            <a:rect l="l" t="t" r="r" b="b"/>
            <a:pathLst>
              <a:path w="845820" h="533400">
                <a:moveTo>
                  <a:pt x="0" y="447237"/>
                </a:moveTo>
                <a:lnTo>
                  <a:pt x="797562" y="0"/>
                </a:lnTo>
                <a:lnTo>
                  <a:pt x="845725" y="85890"/>
                </a:lnTo>
                <a:lnTo>
                  <a:pt x="48163" y="533127"/>
                </a:lnTo>
                <a:lnTo>
                  <a:pt x="0" y="447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11783" y="3088787"/>
            <a:ext cx="845819" cy="533400"/>
          </a:xfrm>
          <a:custGeom>
            <a:avLst/>
            <a:gdLst/>
            <a:ahLst/>
            <a:cxnLst/>
            <a:rect l="l" t="t" r="r" b="b"/>
            <a:pathLst>
              <a:path w="845820" h="533400">
                <a:moveTo>
                  <a:pt x="0" y="447237"/>
                </a:moveTo>
                <a:lnTo>
                  <a:pt x="797562" y="0"/>
                </a:lnTo>
                <a:lnTo>
                  <a:pt x="845725" y="85890"/>
                </a:lnTo>
                <a:lnTo>
                  <a:pt x="48163" y="533127"/>
                </a:lnTo>
                <a:lnTo>
                  <a:pt x="0" y="447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88277" y="1532000"/>
            <a:ext cx="533400" cy="845819"/>
          </a:xfrm>
          <a:custGeom>
            <a:avLst/>
            <a:gdLst/>
            <a:ahLst/>
            <a:cxnLst/>
            <a:rect l="l" t="t" r="r" b="b"/>
            <a:pathLst>
              <a:path w="533400" h="845819">
                <a:moveTo>
                  <a:pt x="447237" y="845725"/>
                </a:moveTo>
                <a:lnTo>
                  <a:pt x="0" y="48163"/>
                </a:lnTo>
                <a:lnTo>
                  <a:pt x="85890" y="0"/>
                </a:lnTo>
                <a:lnTo>
                  <a:pt x="533127" y="797562"/>
                </a:lnTo>
                <a:lnTo>
                  <a:pt x="447237" y="845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65481" y="7911261"/>
            <a:ext cx="533400" cy="845819"/>
          </a:xfrm>
          <a:custGeom>
            <a:avLst/>
            <a:gdLst/>
            <a:ahLst/>
            <a:cxnLst/>
            <a:rect l="l" t="t" r="r" b="b"/>
            <a:pathLst>
              <a:path w="533400" h="845820">
                <a:moveTo>
                  <a:pt x="447237" y="845725"/>
                </a:moveTo>
                <a:lnTo>
                  <a:pt x="0" y="48163"/>
                </a:lnTo>
                <a:lnTo>
                  <a:pt x="85890" y="0"/>
                </a:lnTo>
                <a:lnTo>
                  <a:pt x="533127" y="797562"/>
                </a:lnTo>
                <a:lnTo>
                  <a:pt x="447237" y="845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22410" y="4633655"/>
            <a:ext cx="564324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180" dirty="0">
                <a:latin typeface="Trebuchet MS"/>
                <a:cs typeface="Trebuchet MS"/>
              </a:rPr>
              <a:t>Anlaşmaya</a:t>
            </a:r>
            <a:r>
              <a:rPr sz="3400" spc="-175" dirty="0">
                <a:latin typeface="Trebuchet MS"/>
                <a:cs typeface="Trebuchet MS"/>
              </a:rPr>
              <a:t> </a:t>
            </a:r>
            <a:r>
              <a:rPr sz="3400" spc="200" dirty="0">
                <a:latin typeface="Trebuchet MS"/>
                <a:cs typeface="Trebuchet MS"/>
              </a:rPr>
              <a:t>Örnek</a:t>
            </a:r>
            <a:r>
              <a:rPr sz="3400" spc="-170" dirty="0">
                <a:latin typeface="Trebuchet MS"/>
                <a:cs typeface="Trebuchet MS"/>
              </a:rPr>
              <a:t> </a:t>
            </a:r>
            <a:r>
              <a:rPr sz="3400" spc="110" dirty="0">
                <a:latin typeface="Trebuchet MS"/>
                <a:cs typeface="Trebuchet MS"/>
              </a:rPr>
              <a:t>Cümleler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6671" y="0"/>
            <a:ext cx="3639185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7385" marR="5080" indent="-655320">
              <a:lnSpc>
                <a:spcPct val="115199"/>
              </a:lnSpc>
              <a:spcBef>
                <a:spcPts val="100"/>
              </a:spcBef>
            </a:pPr>
            <a:r>
              <a:rPr sz="3200" spc="-5" dirty="0">
                <a:latin typeface="Microsoft Sans Serif"/>
                <a:cs typeface="Microsoft Sans Serif"/>
              </a:rPr>
              <a:t>Erken uyuyup,erken </a:t>
            </a:r>
            <a:r>
              <a:rPr sz="3200" spc="-835" dirty="0">
                <a:latin typeface="Microsoft Sans Serif"/>
                <a:cs typeface="Microsoft Sans Serif"/>
              </a:rPr>
              <a:t> </a:t>
            </a:r>
            <a:r>
              <a:rPr sz="3200" spc="5" dirty="0">
                <a:latin typeface="Microsoft Sans Serif"/>
                <a:cs typeface="Microsoft Sans Serif"/>
              </a:rPr>
              <a:t>uyuyacağım.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449401" y="0"/>
            <a:ext cx="3074670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" marR="5080" indent="-203835">
              <a:lnSpc>
                <a:spcPct val="115199"/>
              </a:lnSpc>
              <a:spcBef>
                <a:spcPts val="100"/>
              </a:spcBef>
            </a:pPr>
            <a:r>
              <a:rPr sz="3200" spc="-10" dirty="0">
                <a:latin typeface="Microsoft Sans Serif"/>
                <a:cs typeface="Microsoft Sans Serif"/>
              </a:rPr>
              <a:t>Yorulsam</a:t>
            </a:r>
            <a:r>
              <a:rPr sz="320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da</a:t>
            </a:r>
            <a:r>
              <a:rPr sz="3200" spc="5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pes </a:t>
            </a:r>
            <a:r>
              <a:rPr sz="3200" spc="-83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etmeyeceğim.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7788" y="9129381"/>
            <a:ext cx="4610735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1275" marR="5080" indent="-1299210">
              <a:lnSpc>
                <a:spcPct val="115199"/>
              </a:lnSpc>
              <a:spcBef>
                <a:spcPts val="100"/>
              </a:spcBef>
            </a:pPr>
            <a:r>
              <a:rPr sz="3200" spc="-10" dirty="0">
                <a:latin typeface="Microsoft Sans Serif"/>
                <a:cs typeface="Microsoft Sans Serif"/>
              </a:rPr>
              <a:t>Günlük</a:t>
            </a:r>
            <a:r>
              <a:rPr sz="3200" spc="15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ve</a:t>
            </a:r>
            <a:r>
              <a:rPr sz="3200" spc="20" dirty="0">
                <a:latin typeface="Microsoft Sans Serif"/>
                <a:cs typeface="Microsoft Sans Serif"/>
              </a:rPr>
              <a:t> </a:t>
            </a:r>
            <a:r>
              <a:rPr sz="3200" spc="10" dirty="0">
                <a:latin typeface="Microsoft Sans Serif"/>
                <a:cs typeface="Microsoft Sans Serif"/>
              </a:rPr>
              <a:t>haftalık</a:t>
            </a:r>
            <a:r>
              <a:rPr sz="3200" spc="2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planlar </a:t>
            </a:r>
            <a:r>
              <a:rPr sz="3200" spc="-835" dirty="0">
                <a:latin typeface="Microsoft Sans Serif"/>
                <a:cs typeface="Microsoft Sans Serif"/>
              </a:rPr>
              <a:t> </a:t>
            </a:r>
            <a:r>
              <a:rPr sz="3200" spc="10" dirty="0">
                <a:latin typeface="Microsoft Sans Serif"/>
                <a:cs typeface="Microsoft Sans Serif"/>
              </a:rPr>
              <a:t>yapacağım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313346" y="9095104"/>
            <a:ext cx="2634615" cy="11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905" marR="5080" indent="-116839">
              <a:lnSpc>
                <a:spcPct val="115500"/>
              </a:lnSpc>
              <a:spcBef>
                <a:spcPts val="100"/>
              </a:spcBef>
            </a:pPr>
            <a:r>
              <a:rPr sz="3300" dirty="0">
                <a:latin typeface="Microsoft Sans Serif"/>
                <a:cs typeface="Microsoft Sans Serif"/>
              </a:rPr>
              <a:t>Her</a:t>
            </a:r>
            <a:r>
              <a:rPr sz="3300" spc="-10" dirty="0">
                <a:latin typeface="Microsoft Sans Serif"/>
                <a:cs typeface="Microsoft Sans Serif"/>
              </a:rPr>
              <a:t> </a:t>
            </a:r>
            <a:r>
              <a:rPr sz="3300" dirty="0">
                <a:latin typeface="Microsoft Sans Serif"/>
                <a:cs typeface="Microsoft Sans Serif"/>
              </a:rPr>
              <a:t>gün,</a:t>
            </a:r>
            <a:r>
              <a:rPr sz="3300" spc="-5" dirty="0">
                <a:latin typeface="Microsoft Sans Serif"/>
                <a:cs typeface="Microsoft Sans Serif"/>
              </a:rPr>
              <a:t> kitap </a:t>
            </a:r>
            <a:r>
              <a:rPr sz="3300" spc="-865" dirty="0">
                <a:latin typeface="Microsoft Sans Serif"/>
                <a:cs typeface="Microsoft Sans Serif"/>
              </a:rPr>
              <a:t> </a:t>
            </a:r>
            <a:r>
              <a:rPr sz="3300" spc="10" dirty="0">
                <a:latin typeface="Microsoft Sans Serif"/>
                <a:cs typeface="Microsoft Sans Serif"/>
              </a:rPr>
              <a:t>okuyacağım.</a:t>
            </a:r>
            <a:endParaRPr sz="33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4808" y="3075520"/>
            <a:ext cx="4345940" cy="1825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5799"/>
              </a:lnSpc>
              <a:spcBef>
                <a:spcPts val="100"/>
              </a:spcBef>
            </a:pPr>
            <a:r>
              <a:rPr sz="3400" spc="-10" dirty="0">
                <a:latin typeface="Microsoft Sans Serif"/>
                <a:cs typeface="Microsoft Sans Serif"/>
              </a:rPr>
              <a:t>Telefon</a:t>
            </a:r>
            <a:r>
              <a:rPr sz="3400" spc="25" dirty="0">
                <a:latin typeface="Microsoft Sans Serif"/>
                <a:cs typeface="Microsoft Sans Serif"/>
              </a:rPr>
              <a:t> </a:t>
            </a:r>
            <a:r>
              <a:rPr sz="3400" spc="-5" dirty="0">
                <a:latin typeface="Microsoft Sans Serif"/>
                <a:cs typeface="Microsoft Sans Serif"/>
              </a:rPr>
              <a:t>ve</a:t>
            </a:r>
            <a:r>
              <a:rPr sz="3400" spc="30" dirty="0">
                <a:latin typeface="Microsoft Sans Serif"/>
                <a:cs typeface="Microsoft Sans Serif"/>
              </a:rPr>
              <a:t> </a:t>
            </a:r>
            <a:r>
              <a:rPr sz="3400" spc="-10" dirty="0">
                <a:latin typeface="Microsoft Sans Serif"/>
                <a:cs typeface="Microsoft Sans Serif"/>
              </a:rPr>
              <a:t>bilgisayar </a:t>
            </a:r>
            <a:r>
              <a:rPr sz="3400" spc="-5" dirty="0">
                <a:latin typeface="Microsoft Sans Serif"/>
                <a:cs typeface="Microsoft Sans Serif"/>
              </a:rPr>
              <a:t> </a:t>
            </a:r>
            <a:r>
              <a:rPr sz="3400" spc="15" dirty="0">
                <a:latin typeface="Microsoft Sans Serif"/>
                <a:cs typeface="Microsoft Sans Serif"/>
              </a:rPr>
              <a:t>başında,</a:t>
            </a:r>
            <a:r>
              <a:rPr sz="3400" spc="20" dirty="0">
                <a:latin typeface="Microsoft Sans Serif"/>
                <a:cs typeface="Microsoft Sans Serif"/>
              </a:rPr>
              <a:t> </a:t>
            </a:r>
            <a:r>
              <a:rPr sz="3400" spc="-5" dirty="0">
                <a:latin typeface="Microsoft Sans Serif"/>
                <a:cs typeface="Microsoft Sans Serif"/>
              </a:rPr>
              <a:t>daha</a:t>
            </a:r>
            <a:r>
              <a:rPr sz="3400" spc="20" dirty="0">
                <a:latin typeface="Microsoft Sans Serif"/>
                <a:cs typeface="Microsoft Sans Serif"/>
              </a:rPr>
              <a:t> </a:t>
            </a:r>
            <a:r>
              <a:rPr sz="3400" spc="-5" dirty="0">
                <a:latin typeface="Microsoft Sans Serif"/>
                <a:cs typeface="Microsoft Sans Serif"/>
              </a:rPr>
              <a:t>az</a:t>
            </a:r>
            <a:r>
              <a:rPr sz="3400" spc="25" dirty="0">
                <a:latin typeface="Microsoft Sans Serif"/>
                <a:cs typeface="Microsoft Sans Serif"/>
              </a:rPr>
              <a:t> </a:t>
            </a:r>
            <a:r>
              <a:rPr sz="3400" spc="-10" dirty="0">
                <a:latin typeface="Microsoft Sans Serif"/>
                <a:cs typeface="Microsoft Sans Serif"/>
              </a:rPr>
              <a:t>vakit </a:t>
            </a:r>
            <a:r>
              <a:rPr sz="3400" spc="-890" dirty="0">
                <a:latin typeface="Microsoft Sans Serif"/>
                <a:cs typeface="Microsoft Sans Serif"/>
              </a:rPr>
              <a:t> </a:t>
            </a:r>
            <a:r>
              <a:rPr sz="3400" spc="-10" dirty="0">
                <a:latin typeface="Microsoft Sans Serif"/>
                <a:cs typeface="Microsoft Sans Serif"/>
              </a:rPr>
              <a:t>geçireceğim.</a:t>
            </a:r>
            <a:endParaRPr sz="34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687970" y="1961730"/>
            <a:ext cx="3745229" cy="1825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799"/>
              </a:lnSpc>
              <a:spcBef>
                <a:spcPts val="100"/>
              </a:spcBef>
            </a:pPr>
            <a:r>
              <a:rPr sz="3400" spc="-10" dirty="0">
                <a:latin typeface="Microsoft Sans Serif"/>
                <a:cs typeface="Microsoft Sans Serif"/>
              </a:rPr>
              <a:t>Düzenli</a:t>
            </a:r>
            <a:r>
              <a:rPr sz="3400" spc="-5" dirty="0">
                <a:latin typeface="Microsoft Sans Serif"/>
                <a:cs typeface="Microsoft Sans Serif"/>
              </a:rPr>
              <a:t> tekrarlar</a:t>
            </a:r>
            <a:r>
              <a:rPr sz="3400" dirty="0">
                <a:latin typeface="Microsoft Sans Serif"/>
                <a:cs typeface="Microsoft Sans Serif"/>
              </a:rPr>
              <a:t> </a:t>
            </a:r>
            <a:r>
              <a:rPr sz="3400" spc="-5" dirty="0">
                <a:latin typeface="Microsoft Sans Serif"/>
                <a:cs typeface="Microsoft Sans Serif"/>
              </a:rPr>
              <a:t>ve </a:t>
            </a:r>
            <a:r>
              <a:rPr sz="3400" spc="-890" dirty="0">
                <a:latin typeface="Microsoft Sans Serif"/>
                <a:cs typeface="Microsoft Sans Serif"/>
              </a:rPr>
              <a:t> </a:t>
            </a:r>
            <a:r>
              <a:rPr sz="3400" spc="-5" dirty="0">
                <a:latin typeface="Microsoft Sans Serif"/>
                <a:cs typeface="Microsoft Sans Serif"/>
              </a:rPr>
              <a:t>soru</a:t>
            </a:r>
            <a:r>
              <a:rPr sz="3400" spc="30" dirty="0">
                <a:latin typeface="Microsoft Sans Serif"/>
                <a:cs typeface="Microsoft Sans Serif"/>
              </a:rPr>
              <a:t> </a:t>
            </a:r>
            <a:r>
              <a:rPr sz="3400" spc="-10" dirty="0">
                <a:latin typeface="Microsoft Sans Serif"/>
                <a:cs typeface="Microsoft Sans Serif"/>
              </a:rPr>
              <a:t>çözümleri </a:t>
            </a:r>
            <a:r>
              <a:rPr sz="3400" spc="-5" dirty="0">
                <a:latin typeface="Microsoft Sans Serif"/>
                <a:cs typeface="Microsoft Sans Serif"/>
              </a:rPr>
              <a:t> </a:t>
            </a:r>
            <a:r>
              <a:rPr sz="3400" spc="10" dirty="0">
                <a:latin typeface="Microsoft Sans Serif"/>
                <a:cs typeface="Microsoft Sans Serif"/>
              </a:rPr>
              <a:t>yapacağım.</a:t>
            </a:r>
            <a:endParaRPr sz="34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576687" y="5948558"/>
            <a:ext cx="4248785" cy="1825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5799"/>
              </a:lnSpc>
              <a:spcBef>
                <a:spcPts val="100"/>
              </a:spcBef>
            </a:pPr>
            <a:r>
              <a:rPr sz="3400" spc="15" dirty="0">
                <a:latin typeface="Microsoft Sans Serif"/>
                <a:cs typeface="Microsoft Sans Serif"/>
              </a:rPr>
              <a:t>Zararlı</a:t>
            </a:r>
            <a:r>
              <a:rPr sz="3400" spc="30" dirty="0">
                <a:latin typeface="Microsoft Sans Serif"/>
                <a:cs typeface="Microsoft Sans Serif"/>
              </a:rPr>
              <a:t> </a:t>
            </a:r>
            <a:r>
              <a:rPr sz="3400" spc="15" dirty="0">
                <a:latin typeface="Microsoft Sans Serif"/>
                <a:cs typeface="Microsoft Sans Serif"/>
              </a:rPr>
              <a:t>alışkanlıklar</a:t>
            </a:r>
            <a:r>
              <a:rPr sz="3400" spc="30" dirty="0">
                <a:latin typeface="Microsoft Sans Serif"/>
                <a:cs typeface="Microsoft Sans Serif"/>
              </a:rPr>
              <a:t> </a:t>
            </a:r>
            <a:r>
              <a:rPr sz="3400" spc="-5" dirty="0">
                <a:latin typeface="Microsoft Sans Serif"/>
                <a:cs typeface="Microsoft Sans Serif"/>
              </a:rPr>
              <a:t>ve </a:t>
            </a:r>
            <a:r>
              <a:rPr sz="3400" spc="-885" dirty="0">
                <a:latin typeface="Microsoft Sans Serif"/>
                <a:cs typeface="Microsoft Sans Serif"/>
              </a:rPr>
              <a:t> </a:t>
            </a:r>
            <a:r>
              <a:rPr sz="3400" spc="5" dirty="0">
                <a:latin typeface="Microsoft Sans Serif"/>
                <a:cs typeface="Microsoft Sans Serif"/>
              </a:rPr>
              <a:t>arkadaşlıklardan </a:t>
            </a:r>
            <a:r>
              <a:rPr sz="3400" spc="-5" dirty="0">
                <a:latin typeface="Microsoft Sans Serif"/>
                <a:cs typeface="Microsoft Sans Serif"/>
              </a:rPr>
              <a:t>uzak </a:t>
            </a:r>
            <a:r>
              <a:rPr sz="3400" spc="-890" dirty="0">
                <a:latin typeface="Microsoft Sans Serif"/>
                <a:cs typeface="Microsoft Sans Serif"/>
              </a:rPr>
              <a:t> </a:t>
            </a:r>
            <a:r>
              <a:rPr sz="3400" spc="10" dirty="0">
                <a:latin typeface="Microsoft Sans Serif"/>
                <a:cs typeface="Microsoft Sans Serif"/>
              </a:rPr>
              <a:t>duracağım.</a:t>
            </a:r>
            <a:endParaRPr sz="34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9707" y="6098962"/>
            <a:ext cx="3481070" cy="1825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5799"/>
              </a:lnSpc>
              <a:spcBef>
                <a:spcPts val="100"/>
              </a:spcBef>
            </a:pPr>
            <a:r>
              <a:rPr sz="3400" spc="30" dirty="0">
                <a:latin typeface="Microsoft Sans Serif"/>
                <a:cs typeface="Microsoft Sans Serif"/>
              </a:rPr>
              <a:t>Sağlığıma </a:t>
            </a:r>
            <a:r>
              <a:rPr sz="3400" spc="-5" dirty="0">
                <a:latin typeface="Microsoft Sans Serif"/>
                <a:cs typeface="Microsoft Sans Serif"/>
              </a:rPr>
              <a:t>ve </a:t>
            </a:r>
            <a:r>
              <a:rPr sz="3400" dirty="0">
                <a:latin typeface="Microsoft Sans Serif"/>
                <a:cs typeface="Microsoft Sans Serif"/>
              </a:rPr>
              <a:t> </a:t>
            </a:r>
            <a:r>
              <a:rPr sz="3400" spc="-10" dirty="0">
                <a:latin typeface="Microsoft Sans Serif"/>
                <a:cs typeface="Microsoft Sans Serif"/>
              </a:rPr>
              <a:t>hayallerime dikkat </a:t>
            </a:r>
            <a:r>
              <a:rPr sz="3400" spc="-890" dirty="0">
                <a:latin typeface="Microsoft Sans Serif"/>
                <a:cs typeface="Microsoft Sans Serif"/>
              </a:rPr>
              <a:t> </a:t>
            </a:r>
            <a:r>
              <a:rPr sz="3400" spc="-10" dirty="0">
                <a:latin typeface="Microsoft Sans Serif"/>
                <a:cs typeface="Microsoft Sans Serif"/>
              </a:rPr>
              <a:t>edeceğim.</a:t>
            </a:r>
            <a:endParaRPr sz="3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C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12427" y="1"/>
            <a:ext cx="12488558" cy="1039523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03474" y="0"/>
            <a:ext cx="6600190" cy="482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6700"/>
              </a:lnSpc>
              <a:spcBef>
                <a:spcPts val="95"/>
              </a:spcBef>
            </a:pPr>
            <a:r>
              <a:rPr spc="430" dirty="0"/>
              <a:t>Ç</a:t>
            </a:r>
            <a:r>
              <a:rPr spc="405" dirty="0"/>
              <a:t>a</a:t>
            </a:r>
            <a:r>
              <a:rPr spc="265" dirty="0"/>
              <a:t>l</a:t>
            </a:r>
            <a:r>
              <a:rPr spc="215" dirty="0"/>
              <a:t>ı</a:t>
            </a:r>
            <a:r>
              <a:rPr spc="-40" dirty="0"/>
              <a:t>ş</a:t>
            </a:r>
            <a:r>
              <a:rPr spc="60" dirty="0"/>
              <a:t>m</a:t>
            </a:r>
            <a:r>
              <a:rPr spc="405" dirty="0"/>
              <a:t>a</a:t>
            </a:r>
            <a:r>
              <a:rPr spc="120" dirty="0"/>
              <a:t>d</a:t>
            </a:r>
            <a:r>
              <a:rPr spc="405" dirty="0"/>
              <a:t>a</a:t>
            </a:r>
            <a:r>
              <a:rPr spc="225" dirty="0"/>
              <a:t>n</a:t>
            </a:r>
            <a:r>
              <a:rPr spc="-65" dirty="0"/>
              <a:t>,  </a:t>
            </a:r>
            <a:r>
              <a:rPr spc="315" dirty="0"/>
              <a:t>Beklentiye </a:t>
            </a:r>
            <a:r>
              <a:rPr spc="320" dirty="0"/>
              <a:t> </a:t>
            </a:r>
            <a:r>
              <a:rPr spc="265" dirty="0"/>
              <a:t>Girmeyin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107" y="5692930"/>
            <a:ext cx="16520794" cy="3759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15599"/>
              </a:lnSpc>
              <a:spcBef>
                <a:spcPts val="95"/>
              </a:spcBef>
            </a:pPr>
            <a:r>
              <a:rPr sz="5300" spc="30" dirty="0">
                <a:latin typeface="Microsoft Sans Serif"/>
                <a:cs typeface="Microsoft Sans Serif"/>
              </a:rPr>
              <a:t>Başarın</a:t>
            </a:r>
            <a:r>
              <a:rPr sz="5300" spc="60" dirty="0">
                <a:latin typeface="Microsoft Sans Serif"/>
                <a:cs typeface="Microsoft Sans Serif"/>
              </a:rPr>
              <a:t> </a:t>
            </a:r>
            <a:r>
              <a:rPr sz="5300" spc="10" dirty="0">
                <a:latin typeface="Microsoft Sans Serif"/>
                <a:cs typeface="Microsoft Sans Serif"/>
              </a:rPr>
              <a:t>yakalanması,</a:t>
            </a:r>
            <a:r>
              <a:rPr sz="5300" spc="65" dirty="0">
                <a:latin typeface="Microsoft Sans Serif"/>
                <a:cs typeface="Microsoft Sans Serif"/>
              </a:rPr>
              <a:t> </a:t>
            </a:r>
            <a:r>
              <a:rPr sz="5300" spc="-15" dirty="0">
                <a:latin typeface="Microsoft Sans Serif"/>
                <a:cs typeface="Microsoft Sans Serif"/>
              </a:rPr>
              <a:t>oluşturulan</a:t>
            </a:r>
            <a:r>
              <a:rPr sz="5300" spc="65" dirty="0">
                <a:latin typeface="Microsoft Sans Serif"/>
                <a:cs typeface="Microsoft Sans Serif"/>
              </a:rPr>
              <a:t> </a:t>
            </a:r>
            <a:r>
              <a:rPr sz="5300" spc="-5" dirty="0">
                <a:latin typeface="Microsoft Sans Serif"/>
                <a:cs typeface="Microsoft Sans Serif"/>
              </a:rPr>
              <a:t>hedefe</a:t>
            </a:r>
            <a:r>
              <a:rPr sz="5300" spc="65" dirty="0">
                <a:latin typeface="Microsoft Sans Serif"/>
                <a:cs typeface="Microsoft Sans Serif"/>
              </a:rPr>
              <a:t> </a:t>
            </a:r>
            <a:r>
              <a:rPr sz="5300" spc="25" dirty="0">
                <a:latin typeface="Microsoft Sans Serif"/>
                <a:cs typeface="Microsoft Sans Serif"/>
              </a:rPr>
              <a:t>sabırla </a:t>
            </a:r>
            <a:r>
              <a:rPr sz="5300" spc="30" dirty="0">
                <a:latin typeface="Microsoft Sans Serif"/>
                <a:cs typeface="Microsoft Sans Serif"/>
              </a:rPr>
              <a:t> </a:t>
            </a:r>
            <a:r>
              <a:rPr sz="5300" spc="-10" dirty="0">
                <a:latin typeface="Microsoft Sans Serif"/>
                <a:cs typeface="Microsoft Sans Serif"/>
              </a:rPr>
              <a:t>yürümeyi</a:t>
            </a:r>
            <a:r>
              <a:rPr sz="5300" spc="60" dirty="0">
                <a:latin typeface="Microsoft Sans Serif"/>
                <a:cs typeface="Microsoft Sans Serif"/>
              </a:rPr>
              <a:t> </a:t>
            </a:r>
            <a:r>
              <a:rPr sz="5300" spc="-15" dirty="0">
                <a:latin typeface="Microsoft Sans Serif"/>
                <a:cs typeface="Microsoft Sans Serif"/>
              </a:rPr>
              <a:t>gerektirir.</a:t>
            </a:r>
            <a:r>
              <a:rPr sz="5300" spc="65" dirty="0">
                <a:latin typeface="Microsoft Sans Serif"/>
                <a:cs typeface="Microsoft Sans Serif"/>
              </a:rPr>
              <a:t> </a:t>
            </a:r>
            <a:r>
              <a:rPr sz="5300" spc="-15" dirty="0">
                <a:latin typeface="Microsoft Sans Serif"/>
                <a:cs typeface="Microsoft Sans Serif"/>
              </a:rPr>
              <a:t>Kendinize</a:t>
            </a:r>
            <a:r>
              <a:rPr sz="5300" spc="65" dirty="0">
                <a:latin typeface="Microsoft Sans Serif"/>
                <a:cs typeface="Microsoft Sans Serif"/>
              </a:rPr>
              <a:t> </a:t>
            </a:r>
            <a:r>
              <a:rPr sz="5300" spc="-5" dirty="0">
                <a:latin typeface="Microsoft Sans Serif"/>
                <a:cs typeface="Microsoft Sans Serif"/>
              </a:rPr>
              <a:t>zaman</a:t>
            </a:r>
            <a:r>
              <a:rPr sz="5300" spc="65" dirty="0">
                <a:latin typeface="Microsoft Sans Serif"/>
                <a:cs typeface="Microsoft Sans Serif"/>
              </a:rPr>
              <a:t> </a:t>
            </a:r>
            <a:r>
              <a:rPr sz="5300" spc="-10" dirty="0">
                <a:latin typeface="Microsoft Sans Serif"/>
                <a:cs typeface="Microsoft Sans Serif"/>
              </a:rPr>
              <a:t>verip,</a:t>
            </a:r>
            <a:r>
              <a:rPr sz="5300" spc="65" dirty="0">
                <a:latin typeface="Microsoft Sans Serif"/>
                <a:cs typeface="Microsoft Sans Serif"/>
              </a:rPr>
              <a:t> </a:t>
            </a:r>
            <a:r>
              <a:rPr sz="5300" spc="-15" dirty="0">
                <a:latin typeface="Microsoft Sans Serif"/>
                <a:cs typeface="Microsoft Sans Serif"/>
              </a:rPr>
              <a:t>yeni</a:t>
            </a:r>
            <a:r>
              <a:rPr sz="5300" spc="65" dirty="0">
                <a:latin typeface="Microsoft Sans Serif"/>
                <a:cs typeface="Microsoft Sans Serif"/>
              </a:rPr>
              <a:t> </a:t>
            </a:r>
            <a:r>
              <a:rPr sz="5300" spc="-5" dirty="0">
                <a:latin typeface="Microsoft Sans Serif"/>
                <a:cs typeface="Microsoft Sans Serif"/>
              </a:rPr>
              <a:t>yaşam </a:t>
            </a:r>
            <a:r>
              <a:rPr sz="5300" spc="-1395" dirty="0">
                <a:latin typeface="Microsoft Sans Serif"/>
                <a:cs typeface="Microsoft Sans Serif"/>
              </a:rPr>
              <a:t> </a:t>
            </a:r>
            <a:r>
              <a:rPr sz="5300" spc="55" dirty="0">
                <a:latin typeface="Microsoft Sans Serif"/>
                <a:cs typeface="Microsoft Sans Serif"/>
              </a:rPr>
              <a:t>alışkanlıklarını </a:t>
            </a:r>
            <a:r>
              <a:rPr sz="5300" spc="-5" dirty="0">
                <a:latin typeface="Microsoft Sans Serif"/>
                <a:cs typeface="Microsoft Sans Serif"/>
              </a:rPr>
              <a:t>özümsemek</a:t>
            </a:r>
            <a:r>
              <a:rPr sz="5300" spc="60" dirty="0">
                <a:latin typeface="Microsoft Sans Serif"/>
                <a:cs typeface="Microsoft Sans Serif"/>
              </a:rPr>
              <a:t> </a:t>
            </a:r>
            <a:r>
              <a:rPr sz="5300" spc="-20" dirty="0">
                <a:latin typeface="Microsoft Sans Serif"/>
                <a:cs typeface="Microsoft Sans Serif"/>
              </a:rPr>
              <a:t>için</a:t>
            </a:r>
            <a:r>
              <a:rPr sz="5300" spc="55" dirty="0">
                <a:latin typeface="Microsoft Sans Serif"/>
                <a:cs typeface="Microsoft Sans Serif"/>
              </a:rPr>
              <a:t> </a:t>
            </a:r>
            <a:r>
              <a:rPr sz="5300" spc="65" dirty="0">
                <a:latin typeface="Microsoft Sans Serif"/>
                <a:cs typeface="Microsoft Sans Serif"/>
              </a:rPr>
              <a:t>sabırlı</a:t>
            </a:r>
            <a:r>
              <a:rPr sz="5300" spc="60" dirty="0">
                <a:latin typeface="Microsoft Sans Serif"/>
                <a:cs typeface="Microsoft Sans Serif"/>
              </a:rPr>
              <a:t> </a:t>
            </a:r>
            <a:r>
              <a:rPr sz="5300" spc="-5" dirty="0">
                <a:latin typeface="Microsoft Sans Serif"/>
                <a:cs typeface="Microsoft Sans Serif"/>
              </a:rPr>
              <a:t>ve</a:t>
            </a:r>
            <a:r>
              <a:rPr sz="5300" spc="60" dirty="0">
                <a:latin typeface="Microsoft Sans Serif"/>
                <a:cs typeface="Microsoft Sans Serif"/>
              </a:rPr>
              <a:t> </a:t>
            </a:r>
            <a:r>
              <a:rPr sz="5300" spc="25" dirty="0">
                <a:latin typeface="Microsoft Sans Serif"/>
                <a:cs typeface="Microsoft Sans Serif"/>
              </a:rPr>
              <a:t>kararlı</a:t>
            </a:r>
            <a:r>
              <a:rPr sz="5300" spc="55" dirty="0">
                <a:latin typeface="Microsoft Sans Serif"/>
                <a:cs typeface="Microsoft Sans Serif"/>
              </a:rPr>
              <a:t> </a:t>
            </a:r>
            <a:r>
              <a:rPr sz="5300" spc="-15" dirty="0">
                <a:latin typeface="Microsoft Sans Serif"/>
                <a:cs typeface="Microsoft Sans Serif"/>
              </a:rPr>
              <a:t>olun.</a:t>
            </a:r>
            <a:endParaRPr sz="53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990"/>
              </a:spcBef>
            </a:pPr>
            <a:r>
              <a:rPr sz="5300" spc="-10" dirty="0">
                <a:latin typeface="Microsoft Sans Serif"/>
                <a:cs typeface="Microsoft Sans Serif"/>
              </a:rPr>
              <a:t>Motive</a:t>
            </a:r>
            <a:r>
              <a:rPr sz="5300" spc="50" dirty="0">
                <a:latin typeface="Microsoft Sans Serif"/>
                <a:cs typeface="Microsoft Sans Serif"/>
              </a:rPr>
              <a:t> </a:t>
            </a:r>
            <a:r>
              <a:rPr sz="5300" spc="-20" dirty="0">
                <a:latin typeface="Microsoft Sans Serif"/>
                <a:cs typeface="Microsoft Sans Serif"/>
              </a:rPr>
              <a:t>edici</a:t>
            </a:r>
            <a:r>
              <a:rPr sz="5300" spc="55" dirty="0">
                <a:latin typeface="Microsoft Sans Serif"/>
                <a:cs typeface="Microsoft Sans Serif"/>
              </a:rPr>
              <a:t> </a:t>
            </a:r>
            <a:r>
              <a:rPr sz="5300" spc="-15" dirty="0">
                <a:latin typeface="Microsoft Sans Serif"/>
                <a:cs typeface="Microsoft Sans Serif"/>
              </a:rPr>
              <a:t>cümleler</a:t>
            </a:r>
            <a:r>
              <a:rPr sz="5300" spc="50" dirty="0">
                <a:latin typeface="Microsoft Sans Serif"/>
                <a:cs typeface="Microsoft Sans Serif"/>
              </a:rPr>
              <a:t> </a:t>
            </a:r>
            <a:r>
              <a:rPr sz="5300" spc="-5" dirty="0">
                <a:latin typeface="Microsoft Sans Serif"/>
                <a:cs typeface="Microsoft Sans Serif"/>
              </a:rPr>
              <a:t>kurarak</a:t>
            </a:r>
            <a:r>
              <a:rPr sz="5300" spc="55" dirty="0">
                <a:latin typeface="Microsoft Sans Serif"/>
                <a:cs typeface="Microsoft Sans Serif"/>
              </a:rPr>
              <a:t> </a:t>
            </a:r>
            <a:r>
              <a:rPr sz="5300" spc="-5" dirty="0">
                <a:latin typeface="Microsoft Sans Serif"/>
                <a:cs typeface="Microsoft Sans Serif"/>
              </a:rPr>
              <a:t>çocuğunuzu</a:t>
            </a:r>
            <a:r>
              <a:rPr sz="5300" spc="55" dirty="0">
                <a:latin typeface="Microsoft Sans Serif"/>
                <a:cs typeface="Microsoft Sans Serif"/>
              </a:rPr>
              <a:t> </a:t>
            </a:r>
            <a:r>
              <a:rPr sz="5300" spc="-10" dirty="0">
                <a:latin typeface="Microsoft Sans Serif"/>
                <a:cs typeface="Microsoft Sans Serif"/>
              </a:rPr>
              <a:t>destekleyin.</a:t>
            </a:r>
            <a:endParaRPr sz="5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287999" cy="10286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9522" y="902965"/>
            <a:ext cx="8209915" cy="164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240" marR="5080" indent="-257175">
              <a:lnSpc>
                <a:spcPct val="115500"/>
              </a:lnSpc>
              <a:spcBef>
                <a:spcPts val="100"/>
              </a:spcBef>
            </a:pPr>
            <a:r>
              <a:rPr sz="4600" b="1" spc="-335" dirty="0">
                <a:solidFill>
                  <a:srgbClr val="A74287"/>
                </a:solidFill>
                <a:latin typeface="Tahoma"/>
                <a:cs typeface="Tahoma"/>
              </a:rPr>
              <a:t>B</a:t>
            </a:r>
            <a:r>
              <a:rPr sz="4600" b="1" spc="-275" dirty="0">
                <a:solidFill>
                  <a:srgbClr val="A74287"/>
                </a:solidFill>
                <a:latin typeface="Tahoma"/>
                <a:cs typeface="Tahoma"/>
              </a:rPr>
              <a:t>a</a:t>
            </a:r>
            <a:r>
              <a:rPr sz="4600" b="1" spc="10" dirty="0">
                <a:solidFill>
                  <a:srgbClr val="A74287"/>
                </a:solidFill>
                <a:latin typeface="Tahoma"/>
                <a:cs typeface="Tahoma"/>
              </a:rPr>
              <a:t>ş</a:t>
            </a:r>
            <a:r>
              <a:rPr sz="4600" b="1" spc="-275" dirty="0">
                <a:solidFill>
                  <a:srgbClr val="A74287"/>
                </a:solidFill>
                <a:latin typeface="Tahoma"/>
                <a:cs typeface="Tahoma"/>
              </a:rPr>
              <a:t>a</a:t>
            </a:r>
            <a:r>
              <a:rPr sz="4600" b="1" spc="-180" dirty="0">
                <a:solidFill>
                  <a:srgbClr val="A74287"/>
                </a:solidFill>
                <a:latin typeface="Tahoma"/>
                <a:cs typeface="Tahoma"/>
              </a:rPr>
              <a:t>r</a:t>
            </a:r>
            <a:r>
              <a:rPr sz="4600" b="1" spc="-220" dirty="0">
                <a:solidFill>
                  <a:srgbClr val="A74287"/>
                </a:solidFill>
                <a:latin typeface="Tahoma"/>
                <a:cs typeface="Tahoma"/>
              </a:rPr>
              <a:t>ı</a:t>
            </a:r>
            <a:r>
              <a:rPr sz="4600" b="1" spc="10" dirty="0">
                <a:solidFill>
                  <a:srgbClr val="A74287"/>
                </a:solidFill>
                <a:latin typeface="Tahoma"/>
                <a:cs typeface="Tahoma"/>
              </a:rPr>
              <a:t>s</a:t>
            </a:r>
            <a:r>
              <a:rPr sz="4600" b="1" spc="-220" dirty="0">
                <a:solidFill>
                  <a:srgbClr val="A74287"/>
                </a:solidFill>
                <a:latin typeface="Tahoma"/>
                <a:cs typeface="Tahoma"/>
              </a:rPr>
              <a:t>ı</a:t>
            </a:r>
            <a:r>
              <a:rPr sz="4600" b="1" spc="-265" dirty="0">
                <a:solidFill>
                  <a:srgbClr val="A74287"/>
                </a:solidFill>
                <a:latin typeface="Tahoma"/>
                <a:cs typeface="Tahoma"/>
              </a:rPr>
              <a:t>z</a:t>
            </a:r>
            <a:r>
              <a:rPr sz="4600" b="1" spc="-195" dirty="0">
                <a:solidFill>
                  <a:srgbClr val="A74287"/>
                </a:solidFill>
                <a:latin typeface="Tahoma"/>
                <a:cs typeface="Tahoma"/>
              </a:rPr>
              <a:t>l</a:t>
            </a:r>
            <a:r>
              <a:rPr sz="4600" b="1" spc="-220" dirty="0">
                <a:solidFill>
                  <a:srgbClr val="A74287"/>
                </a:solidFill>
                <a:latin typeface="Tahoma"/>
                <a:cs typeface="Tahoma"/>
              </a:rPr>
              <a:t>ı</a:t>
            </a:r>
            <a:r>
              <a:rPr sz="4600" b="1" spc="-225" dirty="0">
                <a:solidFill>
                  <a:srgbClr val="A74287"/>
                </a:solidFill>
                <a:latin typeface="Tahoma"/>
                <a:cs typeface="Tahoma"/>
              </a:rPr>
              <a:t>k</a:t>
            </a:r>
            <a:r>
              <a:rPr sz="4600" b="1" spc="-195" dirty="0">
                <a:solidFill>
                  <a:srgbClr val="A74287"/>
                </a:solidFill>
                <a:latin typeface="Tahoma"/>
                <a:cs typeface="Tahoma"/>
              </a:rPr>
              <a:t>l</a:t>
            </a:r>
            <a:r>
              <a:rPr sz="4600" b="1" spc="-275" dirty="0">
                <a:solidFill>
                  <a:srgbClr val="A74287"/>
                </a:solidFill>
                <a:latin typeface="Tahoma"/>
                <a:cs typeface="Tahoma"/>
              </a:rPr>
              <a:t>a</a:t>
            </a:r>
            <a:r>
              <a:rPr sz="4600" b="1" spc="-180" dirty="0">
                <a:solidFill>
                  <a:srgbClr val="A74287"/>
                </a:solidFill>
                <a:latin typeface="Tahoma"/>
                <a:cs typeface="Tahoma"/>
              </a:rPr>
              <a:t>r</a:t>
            </a:r>
            <a:r>
              <a:rPr sz="4600" b="1" spc="-220" dirty="0">
                <a:solidFill>
                  <a:srgbClr val="A74287"/>
                </a:solidFill>
                <a:latin typeface="Tahoma"/>
                <a:cs typeface="Tahoma"/>
              </a:rPr>
              <a:t>ı</a:t>
            </a:r>
            <a:r>
              <a:rPr sz="4600" b="1" spc="-430" dirty="0">
                <a:solidFill>
                  <a:srgbClr val="A74287"/>
                </a:solidFill>
                <a:latin typeface="Tahoma"/>
                <a:cs typeface="Tahoma"/>
              </a:rPr>
              <a:t> </a:t>
            </a:r>
            <a:r>
              <a:rPr sz="4600" b="1" spc="-295" dirty="0">
                <a:solidFill>
                  <a:srgbClr val="A74287"/>
                </a:solidFill>
                <a:latin typeface="Tahoma"/>
                <a:cs typeface="Tahoma"/>
              </a:rPr>
              <a:t>d</a:t>
            </a:r>
            <a:r>
              <a:rPr sz="4600" b="1" spc="-180" dirty="0">
                <a:solidFill>
                  <a:srgbClr val="A74287"/>
                </a:solidFill>
                <a:latin typeface="Tahoma"/>
                <a:cs typeface="Tahoma"/>
              </a:rPr>
              <a:t>e</a:t>
            </a:r>
            <a:r>
              <a:rPr sz="4600" b="1" spc="-285" dirty="0">
                <a:solidFill>
                  <a:srgbClr val="A74287"/>
                </a:solidFill>
                <a:latin typeface="Tahoma"/>
                <a:cs typeface="Tahoma"/>
              </a:rPr>
              <a:t>ğ</a:t>
            </a:r>
            <a:r>
              <a:rPr sz="4600" b="1" spc="-220" dirty="0">
                <a:solidFill>
                  <a:srgbClr val="A74287"/>
                </a:solidFill>
                <a:latin typeface="Tahoma"/>
                <a:cs typeface="Tahoma"/>
              </a:rPr>
              <a:t>i</a:t>
            </a:r>
            <a:r>
              <a:rPr sz="4600" b="1" spc="-195" dirty="0">
                <a:solidFill>
                  <a:srgbClr val="A74287"/>
                </a:solidFill>
                <a:latin typeface="Tahoma"/>
                <a:cs typeface="Tahoma"/>
              </a:rPr>
              <a:t>l</a:t>
            </a:r>
            <a:r>
              <a:rPr sz="4600" b="1" spc="-220" dirty="0">
                <a:solidFill>
                  <a:srgbClr val="A74287"/>
                </a:solidFill>
                <a:latin typeface="Tahoma"/>
                <a:cs typeface="Tahoma"/>
              </a:rPr>
              <a:t>,</a:t>
            </a:r>
            <a:r>
              <a:rPr sz="4600" b="1" spc="-430" dirty="0">
                <a:solidFill>
                  <a:srgbClr val="A74287"/>
                </a:solidFill>
                <a:latin typeface="Tahoma"/>
                <a:cs typeface="Tahoma"/>
              </a:rPr>
              <a:t> </a:t>
            </a:r>
            <a:r>
              <a:rPr sz="4600" b="1" spc="-305" dirty="0">
                <a:solidFill>
                  <a:srgbClr val="A74287"/>
                </a:solidFill>
                <a:latin typeface="Tahoma"/>
                <a:cs typeface="Tahoma"/>
              </a:rPr>
              <a:t>b</a:t>
            </a:r>
            <a:r>
              <a:rPr sz="4600" b="1" spc="-180" dirty="0">
                <a:solidFill>
                  <a:srgbClr val="A74287"/>
                </a:solidFill>
                <a:latin typeface="Tahoma"/>
                <a:cs typeface="Tahoma"/>
              </a:rPr>
              <a:t>e</a:t>
            </a:r>
            <a:r>
              <a:rPr sz="4600" b="1" spc="-195" dirty="0">
                <a:solidFill>
                  <a:srgbClr val="A74287"/>
                </a:solidFill>
                <a:latin typeface="Tahoma"/>
                <a:cs typeface="Tahoma"/>
              </a:rPr>
              <a:t>l</a:t>
            </a:r>
            <a:r>
              <a:rPr sz="4600" b="1" spc="-220" dirty="0">
                <a:solidFill>
                  <a:srgbClr val="A74287"/>
                </a:solidFill>
                <a:latin typeface="Tahoma"/>
                <a:cs typeface="Tahoma"/>
              </a:rPr>
              <a:t>i</a:t>
            </a:r>
            <a:r>
              <a:rPr sz="4600" b="1" spc="-180" dirty="0">
                <a:solidFill>
                  <a:srgbClr val="A74287"/>
                </a:solidFill>
                <a:latin typeface="Tahoma"/>
                <a:cs typeface="Tahoma"/>
              </a:rPr>
              <a:t>r</a:t>
            </a:r>
            <a:r>
              <a:rPr sz="4600" b="1" spc="-195" dirty="0">
                <a:solidFill>
                  <a:srgbClr val="A74287"/>
                </a:solidFill>
                <a:latin typeface="Tahoma"/>
                <a:cs typeface="Tahoma"/>
              </a:rPr>
              <a:t>l</a:t>
            </a:r>
            <a:r>
              <a:rPr sz="4600" b="1" spc="-180" dirty="0">
                <a:solidFill>
                  <a:srgbClr val="A74287"/>
                </a:solidFill>
                <a:latin typeface="Tahoma"/>
                <a:cs typeface="Tahoma"/>
              </a:rPr>
              <a:t>e</a:t>
            </a:r>
            <a:r>
              <a:rPr sz="4600" b="1" spc="-415" dirty="0">
                <a:solidFill>
                  <a:srgbClr val="A74287"/>
                </a:solidFill>
                <a:latin typeface="Tahoma"/>
                <a:cs typeface="Tahoma"/>
              </a:rPr>
              <a:t>n</a:t>
            </a:r>
            <a:r>
              <a:rPr sz="4600" b="1" spc="-180" dirty="0">
                <a:solidFill>
                  <a:srgbClr val="A74287"/>
                </a:solidFill>
                <a:latin typeface="Tahoma"/>
                <a:cs typeface="Tahoma"/>
              </a:rPr>
              <a:t>e</a:t>
            </a:r>
            <a:r>
              <a:rPr sz="4600" b="1" spc="-260" dirty="0">
                <a:solidFill>
                  <a:srgbClr val="A74287"/>
                </a:solidFill>
                <a:latin typeface="Tahoma"/>
                <a:cs typeface="Tahoma"/>
              </a:rPr>
              <a:t>n  </a:t>
            </a:r>
            <a:r>
              <a:rPr sz="4600" b="1" spc="-415" dirty="0">
                <a:solidFill>
                  <a:srgbClr val="A74287"/>
                </a:solidFill>
                <a:latin typeface="Tahoma"/>
                <a:cs typeface="Tahoma"/>
              </a:rPr>
              <a:t>h</a:t>
            </a:r>
            <a:r>
              <a:rPr sz="4600" b="1" spc="-180" dirty="0">
                <a:solidFill>
                  <a:srgbClr val="A74287"/>
                </a:solidFill>
                <a:latin typeface="Tahoma"/>
                <a:cs typeface="Tahoma"/>
              </a:rPr>
              <a:t>e</a:t>
            </a:r>
            <a:r>
              <a:rPr sz="4600" b="1" spc="-295" dirty="0">
                <a:solidFill>
                  <a:srgbClr val="A74287"/>
                </a:solidFill>
                <a:latin typeface="Tahoma"/>
                <a:cs typeface="Tahoma"/>
              </a:rPr>
              <a:t>d</a:t>
            </a:r>
            <a:r>
              <a:rPr sz="4600" b="1" spc="-180" dirty="0">
                <a:solidFill>
                  <a:srgbClr val="A74287"/>
                </a:solidFill>
                <a:latin typeface="Tahoma"/>
                <a:cs typeface="Tahoma"/>
              </a:rPr>
              <a:t>e</a:t>
            </a:r>
            <a:r>
              <a:rPr sz="4600" b="1" spc="105" dirty="0">
                <a:solidFill>
                  <a:srgbClr val="A74287"/>
                </a:solidFill>
                <a:latin typeface="Tahoma"/>
                <a:cs typeface="Tahoma"/>
              </a:rPr>
              <a:t>f</a:t>
            </a:r>
            <a:r>
              <a:rPr sz="4600" b="1" spc="-220" dirty="0">
                <a:solidFill>
                  <a:srgbClr val="A74287"/>
                </a:solidFill>
                <a:latin typeface="Tahoma"/>
                <a:cs typeface="Tahoma"/>
              </a:rPr>
              <a:t>i</a:t>
            </a:r>
            <a:r>
              <a:rPr sz="4600" b="1" spc="-430" dirty="0">
                <a:solidFill>
                  <a:srgbClr val="A74287"/>
                </a:solidFill>
                <a:latin typeface="Tahoma"/>
                <a:cs typeface="Tahoma"/>
              </a:rPr>
              <a:t> </a:t>
            </a:r>
            <a:r>
              <a:rPr sz="4600" b="1" spc="90" dirty="0">
                <a:solidFill>
                  <a:srgbClr val="A74287"/>
                </a:solidFill>
                <a:latin typeface="Tahoma"/>
                <a:cs typeface="Tahoma"/>
              </a:rPr>
              <a:t>ç</a:t>
            </a:r>
            <a:r>
              <a:rPr sz="4600" b="1" spc="-280" dirty="0">
                <a:solidFill>
                  <a:srgbClr val="A74287"/>
                </a:solidFill>
                <a:latin typeface="Tahoma"/>
                <a:cs typeface="Tahoma"/>
              </a:rPr>
              <a:t>o</a:t>
            </a:r>
            <a:r>
              <a:rPr sz="4600" b="1" spc="90" dirty="0">
                <a:solidFill>
                  <a:srgbClr val="A74287"/>
                </a:solidFill>
                <a:latin typeface="Tahoma"/>
                <a:cs typeface="Tahoma"/>
              </a:rPr>
              <a:t>c</a:t>
            </a:r>
            <a:r>
              <a:rPr sz="4600" b="1" spc="-415" dirty="0">
                <a:solidFill>
                  <a:srgbClr val="A74287"/>
                </a:solidFill>
                <a:latin typeface="Tahoma"/>
                <a:cs typeface="Tahoma"/>
              </a:rPr>
              <a:t>u</a:t>
            </a:r>
            <a:r>
              <a:rPr sz="4600" b="1" spc="-285" dirty="0">
                <a:solidFill>
                  <a:srgbClr val="A74287"/>
                </a:solidFill>
                <a:latin typeface="Tahoma"/>
                <a:cs typeface="Tahoma"/>
              </a:rPr>
              <a:t>ğ</a:t>
            </a:r>
            <a:r>
              <a:rPr sz="4600" b="1" spc="-415" dirty="0">
                <a:solidFill>
                  <a:srgbClr val="A74287"/>
                </a:solidFill>
                <a:latin typeface="Tahoma"/>
                <a:cs typeface="Tahoma"/>
              </a:rPr>
              <a:t>unu</a:t>
            </a:r>
            <a:r>
              <a:rPr sz="4600" b="1" spc="-265" dirty="0">
                <a:solidFill>
                  <a:srgbClr val="A74287"/>
                </a:solidFill>
                <a:latin typeface="Tahoma"/>
                <a:cs typeface="Tahoma"/>
              </a:rPr>
              <a:t>z</a:t>
            </a:r>
            <a:r>
              <a:rPr sz="4600" b="1" spc="-270" dirty="0">
                <a:solidFill>
                  <a:srgbClr val="A74287"/>
                </a:solidFill>
                <a:latin typeface="Tahoma"/>
                <a:cs typeface="Tahoma"/>
              </a:rPr>
              <a:t>a</a:t>
            </a:r>
            <a:r>
              <a:rPr sz="4600" b="1" spc="-430" dirty="0">
                <a:solidFill>
                  <a:srgbClr val="A74287"/>
                </a:solidFill>
                <a:latin typeface="Tahoma"/>
                <a:cs typeface="Tahoma"/>
              </a:rPr>
              <a:t> </a:t>
            </a:r>
            <a:r>
              <a:rPr sz="4600" b="1" spc="-415" dirty="0">
                <a:solidFill>
                  <a:srgbClr val="A74287"/>
                </a:solidFill>
                <a:latin typeface="Tahoma"/>
                <a:cs typeface="Tahoma"/>
              </a:rPr>
              <a:t>h</a:t>
            </a:r>
            <a:r>
              <a:rPr sz="4600" b="1" spc="-275" dirty="0">
                <a:solidFill>
                  <a:srgbClr val="A74287"/>
                </a:solidFill>
                <a:latin typeface="Tahoma"/>
                <a:cs typeface="Tahoma"/>
              </a:rPr>
              <a:t>a</a:t>
            </a:r>
            <a:r>
              <a:rPr sz="4600" b="1" spc="-120" dirty="0">
                <a:solidFill>
                  <a:srgbClr val="A74287"/>
                </a:solidFill>
                <a:latin typeface="Tahoma"/>
                <a:cs typeface="Tahoma"/>
              </a:rPr>
              <a:t>t</a:t>
            </a:r>
            <a:r>
              <a:rPr sz="4600" b="1" spc="-220" dirty="0">
                <a:solidFill>
                  <a:srgbClr val="A74287"/>
                </a:solidFill>
                <a:latin typeface="Tahoma"/>
                <a:cs typeface="Tahoma"/>
              </a:rPr>
              <a:t>ı</a:t>
            </a:r>
            <a:r>
              <a:rPr sz="4600" b="1" spc="-180" dirty="0">
                <a:solidFill>
                  <a:srgbClr val="A74287"/>
                </a:solidFill>
                <a:latin typeface="Tahoma"/>
                <a:cs typeface="Tahoma"/>
              </a:rPr>
              <a:t>r</a:t>
            </a:r>
            <a:r>
              <a:rPr sz="4600" b="1" spc="-195" dirty="0">
                <a:solidFill>
                  <a:srgbClr val="A74287"/>
                </a:solidFill>
                <a:latin typeface="Tahoma"/>
                <a:cs typeface="Tahoma"/>
              </a:rPr>
              <a:t>l</a:t>
            </a:r>
            <a:r>
              <a:rPr sz="4600" b="1" spc="-275" dirty="0">
                <a:solidFill>
                  <a:srgbClr val="A74287"/>
                </a:solidFill>
                <a:latin typeface="Tahoma"/>
                <a:cs typeface="Tahoma"/>
              </a:rPr>
              <a:t>a</a:t>
            </a:r>
            <a:r>
              <a:rPr sz="4600" b="1" spc="-120" dirty="0">
                <a:solidFill>
                  <a:srgbClr val="A74287"/>
                </a:solidFill>
                <a:latin typeface="Tahoma"/>
                <a:cs typeface="Tahoma"/>
              </a:rPr>
              <a:t>t</a:t>
            </a:r>
            <a:r>
              <a:rPr sz="4600" b="1" spc="-220" dirty="0">
                <a:solidFill>
                  <a:srgbClr val="A74287"/>
                </a:solidFill>
                <a:latin typeface="Tahoma"/>
                <a:cs typeface="Tahoma"/>
              </a:rPr>
              <a:t>ı</a:t>
            </a:r>
            <a:r>
              <a:rPr sz="4600" b="1" spc="-415" dirty="0">
                <a:solidFill>
                  <a:srgbClr val="A74287"/>
                </a:solidFill>
                <a:latin typeface="Tahoma"/>
                <a:cs typeface="Tahoma"/>
              </a:rPr>
              <a:t>n</a:t>
            </a:r>
            <a:r>
              <a:rPr sz="4600" b="1" spc="-229" dirty="0">
                <a:solidFill>
                  <a:srgbClr val="A74287"/>
                </a:solidFill>
                <a:latin typeface="Tahoma"/>
                <a:cs typeface="Tahoma"/>
              </a:rPr>
              <a:t>.</a:t>
            </a:r>
            <a:endParaRPr sz="46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37753" y="887724"/>
            <a:ext cx="5299710" cy="262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95"/>
              </a:spcBef>
            </a:pPr>
            <a:r>
              <a:rPr sz="4900" b="1" spc="-295" dirty="0">
                <a:solidFill>
                  <a:srgbClr val="A74287"/>
                </a:solidFill>
                <a:latin typeface="Tahoma"/>
                <a:cs typeface="Tahoma"/>
              </a:rPr>
              <a:t>Ça</a:t>
            </a:r>
            <a:r>
              <a:rPr sz="4900" b="1" spc="-325" dirty="0">
                <a:solidFill>
                  <a:srgbClr val="A74287"/>
                </a:solidFill>
                <a:latin typeface="Tahoma"/>
                <a:cs typeface="Tahoma"/>
              </a:rPr>
              <a:t>b</a:t>
            </a:r>
            <a:r>
              <a:rPr sz="4900" b="1" spc="-295" dirty="0">
                <a:solidFill>
                  <a:srgbClr val="A74287"/>
                </a:solidFill>
                <a:latin typeface="Tahoma"/>
                <a:cs typeface="Tahoma"/>
              </a:rPr>
              <a:t>a</a:t>
            </a:r>
            <a:r>
              <a:rPr sz="4900" b="1" spc="-204" dirty="0">
                <a:solidFill>
                  <a:srgbClr val="A74287"/>
                </a:solidFill>
                <a:latin typeface="Tahoma"/>
                <a:cs typeface="Tahoma"/>
              </a:rPr>
              <a:t>l</a:t>
            </a:r>
            <a:r>
              <a:rPr sz="4900" b="1" spc="-295" dirty="0">
                <a:solidFill>
                  <a:srgbClr val="A74287"/>
                </a:solidFill>
                <a:latin typeface="Tahoma"/>
                <a:cs typeface="Tahoma"/>
              </a:rPr>
              <a:t>a</a:t>
            </a:r>
            <a:r>
              <a:rPr sz="4900" b="1" spc="-190" dirty="0">
                <a:solidFill>
                  <a:srgbClr val="A74287"/>
                </a:solidFill>
                <a:latin typeface="Tahoma"/>
                <a:cs typeface="Tahoma"/>
              </a:rPr>
              <a:t>r</a:t>
            </a:r>
            <a:r>
              <a:rPr sz="4900" b="1" spc="-229" dirty="0">
                <a:solidFill>
                  <a:srgbClr val="A74287"/>
                </a:solidFill>
                <a:latin typeface="Tahoma"/>
                <a:cs typeface="Tahoma"/>
              </a:rPr>
              <a:t>ı</a:t>
            </a:r>
            <a:r>
              <a:rPr sz="4900" b="1" spc="-440" dirty="0">
                <a:solidFill>
                  <a:srgbClr val="A74287"/>
                </a:solidFill>
                <a:latin typeface="Tahoma"/>
                <a:cs typeface="Tahoma"/>
              </a:rPr>
              <a:t>n</a:t>
            </a:r>
            <a:r>
              <a:rPr sz="4900" b="1" spc="-229" dirty="0">
                <a:solidFill>
                  <a:srgbClr val="A74287"/>
                </a:solidFill>
                <a:latin typeface="Tahoma"/>
                <a:cs typeface="Tahoma"/>
              </a:rPr>
              <a:t>ı</a:t>
            </a:r>
            <a:r>
              <a:rPr sz="4900" b="1" spc="-459" dirty="0">
                <a:solidFill>
                  <a:srgbClr val="A74287"/>
                </a:solidFill>
                <a:latin typeface="Tahoma"/>
                <a:cs typeface="Tahoma"/>
              </a:rPr>
              <a:t> </a:t>
            </a:r>
            <a:r>
              <a:rPr sz="4900" b="1" spc="-130" dirty="0">
                <a:solidFill>
                  <a:srgbClr val="A74287"/>
                </a:solidFill>
                <a:latin typeface="Tahoma"/>
                <a:cs typeface="Tahoma"/>
              </a:rPr>
              <a:t>t</a:t>
            </a:r>
            <a:r>
              <a:rPr sz="4900" b="1" spc="-295" dirty="0">
                <a:solidFill>
                  <a:srgbClr val="A74287"/>
                </a:solidFill>
                <a:latin typeface="Tahoma"/>
                <a:cs typeface="Tahoma"/>
              </a:rPr>
              <a:t>a</a:t>
            </a:r>
            <a:r>
              <a:rPr sz="4900" b="1" spc="-240" dirty="0">
                <a:solidFill>
                  <a:srgbClr val="A74287"/>
                </a:solidFill>
                <a:latin typeface="Tahoma"/>
                <a:cs typeface="Tahoma"/>
              </a:rPr>
              <a:t>k</a:t>
            </a:r>
            <a:r>
              <a:rPr sz="4900" b="1" spc="-315" dirty="0">
                <a:solidFill>
                  <a:srgbClr val="A74287"/>
                </a:solidFill>
                <a:latin typeface="Tahoma"/>
                <a:cs typeface="Tahoma"/>
              </a:rPr>
              <a:t>d</a:t>
            </a:r>
            <a:r>
              <a:rPr sz="4900" b="1" spc="-229" dirty="0">
                <a:solidFill>
                  <a:srgbClr val="A74287"/>
                </a:solidFill>
                <a:latin typeface="Tahoma"/>
                <a:cs typeface="Tahoma"/>
              </a:rPr>
              <a:t>i</a:t>
            </a:r>
            <a:r>
              <a:rPr sz="4900" b="1" spc="-145" dirty="0">
                <a:solidFill>
                  <a:srgbClr val="A74287"/>
                </a:solidFill>
                <a:latin typeface="Tahoma"/>
                <a:cs typeface="Tahoma"/>
              </a:rPr>
              <a:t>r  </a:t>
            </a:r>
            <a:r>
              <a:rPr sz="4900" b="1" spc="-190" dirty="0">
                <a:solidFill>
                  <a:srgbClr val="A74287"/>
                </a:solidFill>
                <a:latin typeface="Tahoma"/>
                <a:cs typeface="Tahoma"/>
              </a:rPr>
              <a:t>e</a:t>
            </a:r>
            <a:r>
              <a:rPr sz="4900" b="1" spc="-315" dirty="0">
                <a:solidFill>
                  <a:srgbClr val="A74287"/>
                </a:solidFill>
                <a:latin typeface="Tahoma"/>
                <a:cs typeface="Tahoma"/>
              </a:rPr>
              <a:t>d</a:t>
            </a:r>
            <a:r>
              <a:rPr sz="4900" b="1" spc="-190" dirty="0">
                <a:solidFill>
                  <a:srgbClr val="A74287"/>
                </a:solidFill>
                <a:latin typeface="Tahoma"/>
                <a:cs typeface="Tahoma"/>
              </a:rPr>
              <a:t>ere</a:t>
            </a:r>
            <a:r>
              <a:rPr sz="4900" b="1" spc="-240" dirty="0">
                <a:solidFill>
                  <a:srgbClr val="A74287"/>
                </a:solidFill>
                <a:latin typeface="Tahoma"/>
                <a:cs typeface="Tahoma"/>
              </a:rPr>
              <a:t>k</a:t>
            </a:r>
            <a:r>
              <a:rPr sz="4900" b="1" spc="-235" dirty="0">
                <a:solidFill>
                  <a:srgbClr val="A74287"/>
                </a:solidFill>
                <a:latin typeface="Tahoma"/>
                <a:cs typeface="Tahoma"/>
              </a:rPr>
              <a:t>,</a:t>
            </a:r>
            <a:r>
              <a:rPr sz="4900" b="1" spc="-459" dirty="0">
                <a:solidFill>
                  <a:srgbClr val="A74287"/>
                </a:solidFill>
                <a:latin typeface="Tahoma"/>
                <a:cs typeface="Tahoma"/>
              </a:rPr>
              <a:t> </a:t>
            </a:r>
            <a:r>
              <a:rPr sz="4900" b="1" spc="-295" dirty="0">
                <a:solidFill>
                  <a:srgbClr val="A74287"/>
                </a:solidFill>
                <a:latin typeface="Tahoma"/>
                <a:cs typeface="Tahoma"/>
              </a:rPr>
              <a:t>a</a:t>
            </a:r>
            <a:r>
              <a:rPr sz="4900" b="1" spc="-190" dirty="0">
                <a:solidFill>
                  <a:srgbClr val="A74287"/>
                </a:solidFill>
                <a:latin typeface="Tahoma"/>
                <a:cs typeface="Tahoma"/>
              </a:rPr>
              <a:t>r</a:t>
            </a:r>
            <a:r>
              <a:rPr sz="4900" b="1" spc="-290" dirty="0">
                <a:solidFill>
                  <a:srgbClr val="A74287"/>
                </a:solidFill>
                <a:latin typeface="Tahoma"/>
                <a:cs typeface="Tahoma"/>
              </a:rPr>
              <a:t>a</a:t>
            </a:r>
            <a:r>
              <a:rPr sz="4900" b="1" spc="-459" dirty="0">
                <a:solidFill>
                  <a:srgbClr val="A74287"/>
                </a:solidFill>
                <a:latin typeface="Tahoma"/>
                <a:cs typeface="Tahoma"/>
              </a:rPr>
              <a:t> </a:t>
            </a:r>
            <a:r>
              <a:rPr sz="4900" b="1" spc="-295" dirty="0">
                <a:solidFill>
                  <a:srgbClr val="A74287"/>
                </a:solidFill>
                <a:latin typeface="Tahoma"/>
                <a:cs typeface="Tahoma"/>
              </a:rPr>
              <a:t>ö</a:t>
            </a:r>
            <a:r>
              <a:rPr sz="4900" b="1" spc="-315" dirty="0">
                <a:solidFill>
                  <a:srgbClr val="A74287"/>
                </a:solidFill>
                <a:latin typeface="Tahoma"/>
                <a:cs typeface="Tahoma"/>
              </a:rPr>
              <a:t>d</a:t>
            </a:r>
            <a:r>
              <a:rPr sz="4900" b="1" spc="-440" dirty="0">
                <a:solidFill>
                  <a:srgbClr val="A74287"/>
                </a:solidFill>
                <a:latin typeface="Tahoma"/>
                <a:cs typeface="Tahoma"/>
              </a:rPr>
              <a:t>ü</a:t>
            </a:r>
            <a:r>
              <a:rPr sz="4900" b="1" spc="-204" dirty="0">
                <a:solidFill>
                  <a:srgbClr val="A74287"/>
                </a:solidFill>
                <a:latin typeface="Tahoma"/>
                <a:cs typeface="Tahoma"/>
              </a:rPr>
              <a:t>ll</a:t>
            </a:r>
            <a:r>
              <a:rPr sz="4900" b="1" spc="-190" dirty="0">
                <a:solidFill>
                  <a:srgbClr val="A74287"/>
                </a:solidFill>
                <a:latin typeface="Tahoma"/>
                <a:cs typeface="Tahoma"/>
              </a:rPr>
              <a:t>e</a:t>
            </a:r>
            <a:r>
              <a:rPr sz="4900" b="1" spc="-145" dirty="0">
                <a:solidFill>
                  <a:srgbClr val="A74287"/>
                </a:solidFill>
                <a:latin typeface="Tahoma"/>
                <a:cs typeface="Tahoma"/>
              </a:rPr>
              <a:t>r  </a:t>
            </a:r>
            <a:r>
              <a:rPr sz="4900" b="1" spc="-240" dirty="0">
                <a:solidFill>
                  <a:srgbClr val="A74287"/>
                </a:solidFill>
                <a:latin typeface="Tahoma"/>
                <a:cs typeface="Tahoma"/>
              </a:rPr>
              <a:t>verin.</a:t>
            </a:r>
            <a:endParaRPr sz="4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44528" y="6872605"/>
            <a:ext cx="6686550" cy="2997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95"/>
              </a:spcBef>
            </a:pPr>
            <a:r>
              <a:rPr sz="4200" b="1" spc="-155" dirty="0">
                <a:solidFill>
                  <a:srgbClr val="A74287"/>
                </a:solidFill>
                <a:latin typeface="Tahoma"/>
                <a:cs typeface="Tahoma"/>
              </a:rPr>
              <a:t>S</a:t>
            </a:r>
            <a:r>
              <a:rPr sz="4200" b="1" spc="-200" dirty="0">
                <a:solidFill>
                  <a:srgbClr val="A74287"/>
                </a:solidFill>
                <a:latin typeface="Tahoma"/>
                <a:cs typeface="Tahoma"/>
              </a:rPr>
              <a:t>i</a:t>
            </a:r>
            <a:r>
              <a:rPr sz="4200" b="1" spc="-235" dirty="0">
                <a:solidFill>
                  <a:srgbClr val="A74287"/>
                </a:solidFill>
                <a:latin typeface="Tahoma"/>
                <a:cs typeface="Tahoma"/>
              </a:rPr>
              <a:t>z</a:t>
            </a:r>
            <a:r>
              <a:rPr sz="4200" b="1" spc="-200" dirty="0">
                <a:solidFill>
                  <a:srgbClr val="A74287"/>
                </a:solidFill>
                <a:latin typeface="Tahoma"/>
                <a:cs typeface="Tahoma"/>
              </a:rPr>
              <a:t>i</a:t>
            </a:r>
            <a:r>
              <a:rPr sz="4200" b="1" spc="-375" dirty="0">
                <a:solidFill>
                  <a:srgbClr val="A74287"/>
                </a:solidFill>
                <a:latin typeface="Tahoma"/>
                <a:cs typeface="Tahoma"/>
              </a:rPr>
              <a:t>n</a:t>
            </a:r>
            <a:r>
              <a:rPr sz="4200" b="1" spc="-180" dirty="0">
                <a:solidFill>
                  <a:srgbClr val="A74287"/>
                </a:solidFill>
                <a:latin typeface="Tahoma"/>
                <a:cs typeface="Tahoma"/>
              </a:rPr>
              <a:t>l</a:t>
            </a:r>
            <a:r>
              <a:rPr sz="4200" b="1" spc="-160" dirty="0">
                <a:solidFill>
                  <a:srgbClr val="A74287"/>
                </a:solidFill>
                <a:latin typeface="Tahoma"/>
                <a:cs typeface="Tahoma"/>
              </a:rPr>
              <a:t>e</a:t>
            </a:r>
            <a:r>
              <a:rPr sz="4200" b="1" spc="-395" dirty="0">
                <a:solidFill>
                  <a:srgbClr val="A74287"/>
                </a:solidFill>
                <a:latin typeface="Tahoma"/>
                <a:cs typeface="Tahoma"/>
              </a:rPr>
              <a:t> </a:t>
            </a:r>
            <a:r>
              <a:rPr sz="4200" b="1" spc="-300" dirty="0">
                <a:solidFill>
                  <a:srgbClr val="A74287"/>
                </a:solidFill>
                <a:latin typeface="Tahoma"/>
                <a:cs typeface="Tahoma"/>
              </a:rPr>
              <a:t>konu</a:t>
            </a:r>
            <a:r>
              <a:rPr sz="4200" b="1" spc="10" dirty="0">
                <a:solidFill>
                  <a:srgbClr val="A74287"/>
                </a:solidFill>
                <a:latin typeface="Tahoma"/>
                <a:cs typeface="Tahoma"/>
              </a:rPr>
              <a:t>s</a:t>
            </a:r>
            <a:r>
              <a:rPr sz="4200" b="1" spc="-250" dirty="0">
                <a:solidFill>
                  <a:srgbClr val="A74287"/>
                </a:solidFill>
                <a:latin typeface="Tahoma"/>
                <a:cs typeface="Tahoma"/>
              </a:rPr>
              <a:t>a</a:t>
            </a:r>
            <a:r>
              <a:rPr sz="4200" b="1" spc="-275" dirty="0">
                <a:solidFill>
                  <a:srgbClr val="A74287"/>
                </a:solidFill>
                <a:latin typeface="Tahoma"/>
                <a:cs typeface="Tahoma"/>
              </a:rPr>
              <a:t>b</a:t>
            </a:r>
            <a:r>
              <a:rPr sz="4200" b="1" spc="-200" dirty="0">
                <a:solidFill>
                  <a:srgbClr val="A74287"/>
                </a:solidFill>
                <a:latin typeface="Tahoma"/>
                <a:cs typeface="Tahoma"/>
              </a:rPr>
              <a:t>i</a:t>
            </a:r>
            <a:r>
              <a:rPr sz="4200" b="1" spc="-180" dirty="0">
                <a:solidFill>
                  <a:srgbClr val="A74287"/>
                </a:solidFill>
                <a:latin typeface="Tahoma"/>
                <a:cs typeface="Tahoma"/>
              </a:rPr>
              <a:t>l</a:t>
            </a:r>
            <a:r>
              <a:rPr sz="4200" b="1" spc="-459" dirty="0">
                <a:solidFill>
                  <a:srgbClr val="A74287"/>
                </a:solidFill>
                <a:latin typeface="Tahoma"/>
                <a:cs typeface="Tahoma"/>
              </a:rPr>
              <a:t>m</a:t>
            </a:r>
            <a:r>
              <a:rPr sz="4200" b="1" spc="-160" dirty="0">
                <a:solidFill>
                  <a:srgbClr val="A74287"/>
                </a:solidFill>
                <a:latin typeface="Tahoma"/>
                <a:cs typeface="Tahoma"/>
              </a:rPr>
              <a:t>e</a:t>
            </a:r>
            <a:r>
              <a:rPr sz="4200" b="1" spc="-180" dirty="0">
                <a:solidFill>
                  <a:srgbClr val="A74287"/>
                </a:solidFill>
                <a:latin typeface="Tahoma"/>
                <a:cs typeface="Tahoma"/>
              </a:rPr>
              <a:t>l</a:t>
            </a:r>
            <a:r>
              <a:rPr sz="4200" b="1" spc="-160" dirty="0">
                <a:solidFill>
                  <a:srgbClr val="A74287"/>
                </a:solidFill>
                <a:latin typeface="Tahoma"/>
                <a:cs typeface="Tahoma"/>
              </a:rPr>
              <a:t>er</a:t>
            </a:r>
            <a:r>
              <a:rPr sz="4200" b="1" spc="-200" dirty="0">
                <a:solidFill>
                  <a:srgbClr val="A74287"/>
                </a:solidFill>
                <a:latin typeface="Tahoma"/>
                <a:cs typeface="Tahoma"/>
              </a:rPr>
              <a:t>i</a:t>
            </a:r>
            <a:r>
              <a:rPr sz="4200" b="1" spc="-195" dirty="0">
                <a:solidFill>
                  <a:srgbClr val="A74287"/>
                </a:solidFill>
                <a:latin typeface="Tahoma"/>
                <a:cs typeface="Tahoma"/>
              </a:rPr>
              <a:t>,  </a:t>
            </a:r>
            <a:r>
              <a:rPr sz="4200" b="1" spc="-225" dirty="0">
                <a:solidFill>
                  <a:srgbClr val="A74287"/>
                </a:solidFill>
                <a:latin typeface="Tahoma"/>
                <a:cs typeface="Tahoma"/>
              </a:rPr>
              <a:t>ka</a:t>
            </a:r>
            <a:r>
              <a:rPr sz="4200" b="1" spc="-180" dirty="0">
                <a:solidFill>
                  <a:srgbClr val="A74287"/>
                </a:solidFill>
                <a:latin typeface="Tahoma"/>
                <a:cs typeface="Tahoma"/>
              </a:rPr>
              <a:t>y</a:t>
            </a:r>
            <a:r>
              <a:rPr sz="4200" b="1" spc="-254" dirty="0">
                <a:solidFill>
                  <a:srgbClr val="A74287"/>
                </a:solidFill>
                <a:latin typeface="Tahoma"/>
                <a:cs typeface="Tahoma"/>
              </a:rPr>
              <a:t>g</a:t>
            </a:r>
            <a:r>
              <a:rPr sz="4200" b="1" spc="-200" dirty="0">
                <a:solidFill>
                  <a:srgbClr val="A74287"/>
                </a:solidFill>
                <a:latin typeface="Tahoma"/>
                <a:cs typeface="Tahoma"/>
              </a:rPr>
              <a:t>ı</a:t>
            </a:r>
            <a:r>
              <a:rPr sz="4200" b="1" spc="-180" dirty="0">
                <a:solidFill>
                  <a:srgbClr val="A74287"/>
                </a:solidFill>
                <a:latin typeface="Tahoma"/>
                <a:cs typeface="Tahoma"/>
              </a:rPr>
              <a:t>l</a:t>
            </a:r>
            <a:r>
              <a:rPr sz="4200" b="1" spc="-250" dirty="0">
                <a:solidFill>
                  <a:srgbClr val="A74287"/>
                </a:solidFill>
                <a:latin typeface="Tahoma"/>
                <a:cs typeface="Tahoma"/>
              </a:rPr>
              <a:t>a</a:t>
            </a:r>
            <a:r>
              <a:rPr sz="4200" b="1" spc="-160" dirty="0">
                <a:solidFill>
                  <a:srgbClr val="A74287"/>
                </a:solidFill>
                <a:latin typeface="Tahoma"/>
                <a:cs typeface="Tahoma"/>
              </a:rPr>
              <a:t>r</a:t>
            </a:r>
            <a:r>
              <a:rPr sz="4200" b="1" spc="-200" dirty="0">
                <a:solidFill>
                  <a:srgbClr val="A74287"/>
                </a:solidFill>
                <a:latin typeface="Tahoma"/>
                <a:cs typeface="Tahoma"/>
              </a:rPr>
              <a:t>ı</a:t>
            </a:r>
            <a:r>
              <a:rPr sz="4200" b="1" spc="-375" dirty="0">
                <a:solidFill>
                  <a:srgbClr val="A74287"/>
                </a:solidFill>
                <a:latin typeface="Tahoma"/>
                <a:cs typeface="Tahoma"/>
              </a:rPr>
              <a:t>n</a:t>
            </a:r>
            <a:r>
              <a:rPr sz="4200" b="1" spc="-200" dirty="0">
                <a:solidFill>
                  <a:srgbClr val="A74287"/>
                </a:solidFill>
                <a:latin typeface="Tahoma"/>
                <a:cs typeface="Tahoma"/>
              </a:rPr>
              <a:t>ı</a:t>
            </a:r>
            <a:r>
              <a:rPr sz="4200" b="1" spc="-395" dirty="0">
                <a:solidFill>
                  <a:srgbClr val="A74287"/>
                </a:solidFill>
                <a:latin typeface="Tahoma"/>
                <a:cs typeface="Tahoma"/>
              </a:rPr>
              <a:t> </a:t>
            </a:r>
            <a:r>
              <a:rPr sz="4200" b="1" spc="-125" dirty="0">
                <a:solidFill>
                  <a:srgbClr val="A74287"/>
                </a:solidFill>
                <a:latin typeface="Tahoma"/>
                <a:cs typeface="Tahoma"/>
              </a:rPr>
              <a:t>v</a:t>
            </a:r>
            <a:r>
              <a:rPr sz="4200" b="1" spc="-160" dirty="0">
                <a:solidFill>
                  <a:srgbClr val="A74287"/>
                </a:solidFill>
                <a:latin typeface="Tahoma"/>
                <a:cs typeface="Tahoma"/>
              </a:rPr>
              <a:t>e</a:t>
            </a:r>
            <a:r>
              <a:rPr sz="4200" b="1" spc="-395" dirty="0">
                <a:solidFill>
                  <a:srgbClr val="A74287"/>
                </a:solidFill>
                <a:latin typeface="Tahoma"/>
                <a:cs typeface="Tahoma"/>
              </a:rPr>
              <a:t> </a:t>
            </a:r>
            <a:r>
              <a:rPr sz="4200" b="1" spc="-375" dirty="0">
                <a:solidFill>
                  <a:srgbClr val="A74287"/>
                </a:solidFill>
                <a:latin typeface="Tahoma"/>
                <a:cs typeface="Tahoma"/>
              </a:rPr>
              <a:t>h</a:t>
            </a:r>
            <a:r>
              <a:rPr sz="4200" b="1" spc="-160" dirty="0">
                <a:solidFill>
                  <a:srgbClr val="A74287"/>
                </a:solidFill>
                <a:latin typeface="Tahoma"/>
                <a:cs typeface="Tahoma"/>
              </a:rPr>
              <a:t>e</a:t>
            </a:r>
            <a:r>
              <a:rPr sz="4200" b="1" spc="-265" dirty="0">
                <a:solidFill>
                  <a:srgbClr val="A74287"/>
                </a:solidFill>
                <a:latin typeface="Tahoma"/>
                <a:cs typeface="Tahoma"/>
              </a:rPr>
              <a:t>d</a:t>
            </a:r>
            <a:r>
              <a:rPr sz="4200" b="1" spc="-160" dirty="0">
                <a:solidFill>
                  <a:srgbClr val="A74287"/>
                </a:solidFill>
                <a:latin typeface="Tahoma"/>
                <a:cs typeface="Tahoma"/>
              </a:rPr>
              <a:t>e</a:t>
            </a:r>
            <a:r>
              <a:rPr sz="4200" b="1" spc="100" dirty="0">
                <a:solidFill>
                  <a:srgbClr val="A74287"/>
                </a:solidFill>
                <a:latin typeface="Tahoma"/>
                <a:cs typeface="Tahoma"/>
              </a:rPr>
              <a:t>f</a:t>
            </a:r>
            <a:r>
              <a:rPr sz="4200" b="1" spc="-180" dirty="0">
                <a:solidFill>
                  <a:srgbClr val="A74287"/>
                </a:solidFill>
                <a:latin typeface="Tahoma"/>
                <a:cs typeface="Tahoma"/>
              </a:rPr>
              <a:t>l</a:t>
            </a:r>
            <a:r>
              <a:rPr sz="4200" b="1" spc="-160" dirty="0">
                <a:solidFill>
                  <a:srgbClr val="A74287"/>
                </a:solidFill>
                <a:latin typeface="Tahoma"/>
                <a:cs typeface="Tahoma"/>
              </a:rPr>
              <a:t>er</a:t>
            </a:r>
            <a:r>
              <a:rPr sz="4200" b="1" spc="-200" dirty="0">
                <a:solidFill>
                  <a:srgbClr val="A74287"/>
                </a:solidFill>
                <a:latin typeface="Tahoma"/>
                <a:cs typeface="Tahoma"/>
              </a:rPr>
              <a:t>i</a:t>
            </a:r>
            <a:r>
              <a:rPr sz="4200" b="1" spc="-375" dirty="0">
                <a:solidFill>
                  <a:srgbClr val="A74287"/>
                </a:solidFill>
                <a:latin typeface="Tahoma"/>
                <a:cs typeface="Tahoma"/>
              </a:rPr>
              <a:t>n</a:t>
            </a:r>
            <a:r>
              <a:rPr sz="4200" b="1" spc="-195" dirty="0">
                <a:solidFill>
                  <a:srgbClr val="A74287"/>
                </a:solidFill>
                <a:latin typeface="Tahoma"/>
                <a:cs typeface="Tahoma"/>
              </a:rPr>
              <a:t>i  </a:t>
            </a:r>
            <a:r>
              <a:rPr sz="4200" b="1" spc="-265" dirty="0">
                <a:solidFill>
                  <a:srgbClr val="A74287"/>
                </a:solidFill>
                <a:latin typeface="Tahoma"/>
                <a:cs typeface="Tahoma"/>
              </a:rPr>
              <a:t>p</a:t>
            </a:r>
            <a:r>
              <a:rPr sz="4200" b="1" spc="-250" dirty="0">
                <a:solidFill>
                  <a:srgbClr val="A74287"/>
                </a:solidFill>
                <a:latin typeface="Tahoma"/>
                <a:cs typeface="Tahoma"/>
              </a:rPr>
              <a:t>a</a:t>
            </a:r>
            <a:r>
              <a:rPr sz="4200" b="1" spc="-180" dirty="0">
                <a:solidFill>
                  <a:srgbClr val="A74287"/>
                </a:solidFill>
                <a:latin typeface="Tahoma"/>
                <a:cs typeface="Tahoma"/>
              </a:rPr>
              <a:t>yl</a:t>
            </a:r>
            <a:r>
              <a:rPr sz="4200" b="1" spc="-250" dirty="0">
                <a:solidFill>
                  <a:srgbClr val="A74287"/>
                </a:solidFill>
                <a:latin typeface="Tahoma"/>
                <a:cs typeface="Tahoma"/>
              </a:rPr>
              <a:t>a</a:t>
            </a:r>
            <a:r>
              <a:rPr sz="4200" b="1" spc="10" dirty="0">
                <a:solidFill>
                  <a:srgbClr val="A74287"/>
                </a:solidFill>
                <a:latin typeface="Tahoma"/>
                <a:cs typeface="Tahoma"/>
              </a:rPr>
              <a:t>ş</a:t>
            </a:r>
            <a:r>
              <a:rPr sz="4200" b="1" spc="-250" dirty="0">
                <a:solidFill>
                  <a:srgbClr val="A74287"/>
                </a:solidFill>
                <a:latin typeface="Tahoma"/>
                <a:cs typeface="Tahoma"/>
              </a:rPr>
              <a:t>a</a:t>
            </a:r>
            <a:r>
              <a:rPr sz="4200" b="1" spc="-275" dirty="0">
                <a:solidFill>
                  <a:srgbClr val="A74287"/>
                </a:solidFill>
                <a:latin typeface="Tahoma"/>
                <a:cs typeface="Tahoma"/>
              </a:rPr>
              <a:t>b</a:t>
            </a:r>
            <a:r>
              <a:rPr sz="4200" b="1" spc="-200" dirty="0">
                <a:solidFill>
                  <a:srgbClr val="A74287"/>
                </a:solidFill>
                <a:latin typeface="Tahoma"/>
                <a:cs typeface="Tahoma"/>
              </a:rPr>
              <a:t>i</a:t>
            </a:r>
            <a:r>
              <a:rPr sz="4200" b="1" spc="-180" dirty="0">
                <a:solidFill>
                  <a:srgbClr val="A74287"/>
                </a:solidFill>
                <a:latin typeface="Tahoma"/>
                <a:cs typeface="Tahoma"/>
              </a:rPr>
              <a:t>l</a:t>
            </a:r>
            <a:r>
              <a:rPr sz="4200" b="1" spc="-459" dirty="0">
                <a:solidFill>
                  <a:srgbClr val="A74287"/>
                </a:solidFill>
                <a:latin typeface="Tahoma"/>
                <a:cs typeface="Tahoma"/>
              </a:rPr>
              <a:t>m</a:t>
            </a:r>
            <a:r>
              <a:rPr sz="4200" b="1" spc="-160" dirty="0">
                <a:solidFill>
                  <a:srgbClr val="A74287"/>
                </a:solidFill>
                <a:latin typeface="Tahoma"/>
                <a:cs typeface="Tahoma"/>
              </a:rPr>
              <a:t>e</a:t>
            </a:r>
            <a:r>
              <a:rPr sz="4200" b="1" spc="-180" dirty="0">
                <a:solidFill>
                  <a:srgbClr val="A74287"/>
                </a:solidFill>
                <a:latin typeface="Tahoma"/>
                <a:cs typeface="Tahoma"/>
              </a:rPr>
              <a:t>l</a:t>
            </a:r>
            <a:r>
              <a:rPr sz="4200" b="1" spc="-160" dirty="0">
                <a:solidFill>
                  <a:srgbClr val="A74287"/>
                </a:solidFill>
                <a:latin typeface="Tahoma"/>
                <a:cs typeface="Tahoma"/>
              </a:rPr>
              <a:t>er</a:t>
            </a:r>
            <a:r>
              <a:rPr sz="4200" b="1" spc="-200" dirty="0">
                <a:solidFill>
                  <a:srgbClr val="A74287"/>
                </a:solidFill>
                <a:latin typeface="Tahoma"/>
                <a:cs typeface="Tahoma"/>
              </a:rPr>
              <a:t>i</a:t>
            </a:r>
            <a:r>
              <a:rPr sz="4200" b="1" spc="-395" dirty="0">
                <a:solidFill>
                  <a:srgbClr val="A74287"/>
                </a:solidFill>
                <a:latin typeface="Tahoma"/>
                <a:cs typeface="Tahoma"/>
              </a:rPr>
              <a:t> </a:t>
            </a:r>
            <a:r>
              <a:rPr sz="4200" b="1" spc="-200" dirty="0">
                <a:solidFill>
                  <a:srgbClr val="A74287"/>
                </a:solidFill>
                <a:latin typeface="Tahoma"/>
                <a:cs typeface="Tahoma"/>
              </a:rPr>
              <a:t>i</a:t>
            </a:r>
            <a:r>
              <a:rPr sz="4200" b="1" spc="90" dirty="0">
                <a:solidFill>
                  <a:srgbClr val="A74287"/>
                </a:solidFill>
                <a:latin typeface="Tahoma"/>
                <a:cs typeface="Tahoma"/>
              </a:rPr>
              <a:t>ç</a:t>
            </a:r>
            <a:r>
              <a:rPr sz="4200" b="1" spc="-200" dirty="0">
                <a:solidFill>
                  <a:srgbClr val="A74287"/>
                </a:solidFill>
                <a:latin typeface="Tahoma"/>
                <a:cs typeface="Tahoma"/>
              </a:rPr>
              <a:t>i</a:t>
            </a:r>
            <a:r>
              <a:rPr sz="4200" b="1" spc="-375" dirty="0">
                <a:solidFill>
                  <a:srgbClr val="A74287"/>
                </a:solidFill>
                <a:latin typeface="Tahoma"/>
                <a:cs typeface="Tahoma"/>
              </a:rPr>
              <a:t>n</a:t>
            </a:r>
            <a:r>
              <a:rPr sz="4200" b="1" spc="-395" dirty="0">
                <a:solidFill>
                  <a:srgbClr val="A74287"/>
                </a:solidFill>
                <a:latin typeface="Tahoma"/>
                <a:cs typeface="Tahoma"/>
              </a:rPr>
              <a:t> </a:t>
            </a:r>
            <a:r>
              <a:rPr sz="4200" b="1" spc="-250" dirty="0">
                <a:solidFill>
                  <a:srgbClr val="A74287"/>
                </a:solidFill>
                <a:latin typeface="Tahoma"/>
                <a:cs typeface="Tahoma"/>
              </a:rPr>
              <a:t>o</a:t>
            </a:r>
            <a:r>
              <a:rPr sz="4200" b="1" spc="-180" dirty="0">
                <a:solidFill>
                  <a:srgbClr val="A74287"/>
                </a:solidFill>
                <a:latin typeface="Tahoma"/>
                <a:cs typeface="Tahoma"/>
              </a:rPr>
              <a:t>l</a:t>
            </a:r>
            <a:r>
              <a:rPr sz="4200" b="1" spc="-375" dirty="0">
                <a:solidFill>
                  <a:srgbClr val="A74287"/>
                </a:solidFill>
                <a:latin typeface="Tahoma"/>
                <a:cs typeface="Tahoma"/>
              </a:rPr>
              <a:t>u</a:t>
            </a:r>
            <a:r>
              <a:rPr sz="4200" b="1" spc="-459" dirty="0">
                <a:solidFill>
                  <a:srgbClr val="A74287"/>
                </a:solidFill>
                <a:latin typeface="Tahoma"/>
                <a:cs typeface="Tahoma"/>
              </a:rPr>
              <a:t>m</a:t>
            </a:r>
            <a:r>
              <a:rPr sz="4200" b="1" spc="-180" dirty="0">
                <a:solidFill>
                  <a:srgbClr val="A74287"/>
                </a:solidFill>
                <a:latin typeface="Tahoma"/>
                <a:cs typeface="Tahoma"/>
              </a:rPr>
              <a:t>l</a:t>
            </a:r>
            <a:r>
              <a:rPr sz="4200" b="1" spc="-240" dirty="0">
                <a:solidFill>
                  <a:srgbClr val="A74287"/>
                </a:solidFill>
                <a:latin typeface="Tahoma"/>
                <a:cs typeface="Tahoma"/>
              </a:rPr>
              <a:t>u  </a:t>
            </a:r>
            <a:r>
              <a:rPr sz="4200" b="1" spc="-125" dirty="0">
                <a:solidFill>
                  <a:srgbClr val="A74287"/>
                </a:solidFill>
                <a:latin typeface="Tahoma"/>
                <a:cs typeface="Tahoma"/>
              </a:rPr>
              <a:t>v</a:t>
            </a:r>
            <a:r>
              <a:rPr sz="4200" b="1" spc="-160" dirty="0">
                <a:solidFill>
                  <a:srgbClr val="A74287"/>
                </a:solidFill>
                <a:latin typeface="Tahoma"/>
                <a:cs typeface="Tahoma"/>
              </a:rPr>
              <a:t>e</a:t>
            </a:r>
            <a:r>
              <a:rPr sz="4200" b="1" spc="-395" dirty="0">
                <a:solidFill>
                  <a:srgbClr val="A74287"/>
                </a:solidFill>
                <a:latin typeface="Tahoma"/>
                <a:cs typeface="Tahoma"/>
              </a:rPr>
              <a:t> </a:t>
            </a:r>
            <a:r>
              <a:rPr sz="4200" b="1" spc="90" dirty="0">
                <a:solidFill>
                  <a:srgbClr val="A74287"/>
                </a:solidFill>
                <a:latin typeface="Tahoma"/>
                <a:cs typeface="Tahoma"/>
              </a:rPr>
              <a:t>c</a:t>
            </a:r>
            <a:r>
              <a:rPr sz="4200" b="1" spc="-375" dirty="0">
                <a:solidFill>
                  <a:srgbClr val="A74287"/>
                </a:solidFill>
                <a:latin typeface="Tahoma"/>
                <a:cs typeface="Tahoma"/>
              </a:rPr>
              <a:t>ü</a:t>
            </a:r>
            <a:r>
              <a:rPr sz="4200" b="1" spc="-459" dirty="0">
                <a:solidFill>
                  <a:srgbClr val="A74287"/>
                </a:solidFill>
                <a:latin typeface="Tahoma"/>
                <a:cs typeface="Tahoma"/>
              </a:rPr>
              <a:t>m</a:t>
            </a:r>
            <a:r>
              <a:rPr sz="4200" b="1" spc="-180" dirty="0">
                <a:solidFill>
                  <a:srgbClr val="A74287"/>
                </a:solidFill>
                <a:latin typeface="Tahoma"/>
                <a:cs typeface="Tahoma"/>
              </a:rPr>
              <a:t>l</a:t>
            </a:r>
            <a:r>
              <a:rPr sz="4200" b="1" spc="-170" dirty="0">
                <a:solidFill>
                  <a:srgbClr val="A74287"/>
                </a:solidFill>
                <a:latin typeface="Tahoma"/>
                <a:cs typeface="Tahoma"/>
              </a:rPr>
              <a:t>el</a:t>
            </a:r>
            <a:r>
              <a:rPr sz="4200" b="1" spc="-160" dirty="0">
                <a:solidFill>
                  <a:srgbClr val="A74287"/>
                </a:solidFill>
                <a:latin typeface="Tahoma"/>
                <a:cs typeface="Tahoma"/>
              </a:rPr>
              <a:t>er</a:t>
            </a:r>
            <a:r>
              <a:rPr sz="4200" b="1" spc="-395" dirty="0">
                <a:solidFill>
                  <a:srgbClr val="A74287"/>
                </a:solidFill>
                <a:latin typeface="Tahoma"/>
                <a:cs typeface="Tahoma"/>
              </a:rPr>
              <a:t> </a:t>
            </a:r>
            <a:r>
              <a:rPr sz="4200" b="1" spc="-200" dirty="0">
                <a:solidFill>
                  <a:srgbClr val="A74287"/>
                </a:solidFill>
                <a:latin typeface="Tahoma"/>
                <a:cs typeface="Tahoma"/>
              </a:rPr>
              <a:t>k</a:t>
            </a:r>
            <a:r>
              <a:rPr sz="4200" b="1" spc="-375" dirty="0">
                <a:solidFill>
                  <a:srgbClr val="A74287"/>
                </a:solidFill>
                <a:latin typeface="Tahoma"/>
                <a:cs typeface="Tahoma"/>
              </a:rPr>
              <a:t>u</a:t>
            </a:r>
            <a:r>
              <a:rPr sz="4200" b="1" spc="-160" dirty="0">
                <a:solidFill>
                  <a:srgbClr val="A74287"/>
                </a:solidFill>
                <a:latin typeface="Tahoma"/>
                <a:cs typeface="Tahoma"/>
              </a:rPr>
              <a:t>r</a:t>
            </a:r>
            <a:r>
              <a:rPr sz="4200" b="1" spc="-375" dirty="0">
                <a:solidFill>
                  <a:srgbClr val="A74287"/>
                </a:solidFill>
                <a:latin typeface="Tahoma"/>
                <a:cs typeface="Tahoma"/>
              </a:rPr>
              <a:t>un</a:t>
            </a:r>
            <a:r>
              <a:rPr sz="4200" b="1" spc="-210" dirty="0">
                <a:solidFill>
                  <a:srgbClr val="A74287"/>
                </a:solidFill>
                <a:latin typeface="Tahoma"/>
                <a:cs typeface="Tahoma"/>
              </a:rPr>
              <a:t>.</a:t>
            </a:r>
            <a:endParaRPr sz="4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878" y="6230609"/>
            <a:ext cx="5169535" cy="3644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5900"/>
              </a:lnSpc>
              <a:spcBef>
                <a:spcPts val="95"/>
              </a:spcBef>
            </a:pPr>
            <a:r>
              <a:rPr sz="4100" b="1" spc="-254" dirty="0">
                <a:solidFill>
                  <a:srgbClr val="A74287"/>
                </a:solidFill>
                <a:latin typeface="Tahoma"/>
                <a:cs typeface="Tahoma"/>
              </a:rPr>
              <a:t>K</a:t>
            </a:r>
            <a:r>
              <a:rPr sz="4100" b="1" spc="-160" dirty="0">
                <a:solidFill>
                  <a:srgbClr val="A74287"/>
                </a:solidFill>
                <a:latin typeface="Tahoma"/>
                <a:cs typeface="Tahoma"/>
              </a:rPr>
              <a:t>e</a:t>
            </a:r>
            <a:r>
              <a:rPr sz="4100" b="1" spc="-370" dirty="0">
                <a:solidFill>
                  <a:srgbClr val="A74287"/>
                </a:solidFill>
                <a:latin typeface="Tahoma"/>
                <a:cs typeface="Tahoma"/>
              </a:rPr>
              <a:t>n</a:t>
            </a:r>
            <a:r>
              <a:rPr sz="4100" b="1" spc="-265" dirty="0">
                <a:solidFill>
                  <a:srgbClr val="A74287"/>
                </a:solidFill>
                <a:latin typeface="Tahoma"/>
                <a:cs typeface="Tahoma"/>
              </a:rPr>
              <a:t>d</a:t>
            </a:r>
            <a:r>
              <a:rPr sz="4100" b="1" spc="-195" dirty="0">
                <a:solidFill>
                  <a:srgbClr val="A74287"/>
                </a:solidFill>
                <a:latin typeface="Tahoma"/>
                <a:cs typeface="Tahoma"/>
              </a:rPr>
              <a:t>i</a:t>
            </a:r>
            <a:r>
              <a:rPr sz="4100" b="1" spc="-385" dirty="0">
                <a:solidFill>
                  <a:srgbClr val="A74287"/>
                </a:solidFill>
                <a:latin typeface="Tahoma"/>
                <a:cs typeface="Tahoma"/>
              </a:rPr>
              <a:t> </a:t>
            </a:r>
            <a:r>
              <a:rPr sz="4100" b="1" spc="-370" dirty="0">
                <a:solidFill>
                  <a:srgbClr val="A74287"/>
                </a:solidFill>
                <a:latin typeface="Tahoma"/>
                <a:cs typeface="Tahoma"/>
              </a:rPr>
              <a:t>h</a:t>
            </a:r>
            <a:r>
              <a:rPr sz="4100" b="1" spc="-250" dirty="0">
                <a:solidFill>
                  <a:srgbClr val="A74287"/>
                </a:solidFill>
                <a:latin typeface="Tahoma"/>
                <a:cs typeface="Tahoma"/>
              </a:rPr>
              <a:t>a</a:t>
            </a:r>
            <a:r>
              <a:rPr sz="4100" b="1" spc="-180" dirty="0">
                <a:solidFill>
                  <a:srgbClr val="A74287"/>
                </a:solidFill>
                <a:latin typeface="Tahoma"/>
                <a:cs typeface="Tahoma"/>
              </a:rPr>
              <a:t>y</a:t>
            </a:r>
            <a:r>
              <a:rPr sz="4100" b="1" spc="-250" dirty="0">
                <a:solidFill>
                  <a:srgbClr val="A74287"/>
                </a:solidFill>
                <a:latin typeface="Tahoma"/>
                <a:cs typeface="Tahoma"/>
              </a:rPr>
              <a:t>a</a:t>
            </a:r>
            <a:r>
              <a:rPr sz="4100" b="1" spc="-110" dirty="0">
                <a:solidFill>
                  <a:srgbClr val="A74287"/>
                </a:solidFill>
                <a:latin typeface="Tahoma"/>
                <a:cs typeface="Tahoma"/>
              </a:rPr>
              <a:t>t</a:t>
            </a:r>
            <a:r>
              <a:rPr sz="4100" b="1" spc="-200" dirty="0">
                <a:solidFill>
                  <a:srgbClr val="A74287"/>
                </a:solidFill>
                <a:latin typeface="Tahoma"/>
                <a:cs typeface="Tahoma"/>
              </a:rPr>
              <a:t>ı</a:t>
            </a:r>
            <a:r>
              <a:rPr sz="4100" b="1" spc="-370" dirty="0">
                <a:solidFill>
                  <a:srgbClr val="A74287"/>
                </a:solidFill>
                <a:latin typeface="Tahoma"/>
                <a:cs typeface="Tahoma"/>
              </a:rPr>
              <a:t>n</a:t>
            </a:r>
            <a:r>
              <a:rPr sz="4100" b="1" spc="-200" dirty="0">
                <a:solidFill>
                  <a:srgbClr val="A74287"/>
                </a:solidFill>
                <a:latin typeface="Tahoma"/>
                <a:cs typeface="Tahoma"/>
              </a:rPr>
              <a:t>ı</a:t>
            </a:r>
            <a:r>
              <a:rPr sz="4100" b="1" spc="-235" dirty="0">
                <a:solidFill>
                  <a:srgbClr val="A74287"/>
                </a:solidFill>
                <a:latin typeface="Tahoma"/>
                <a:cs typeface="Tahoma"/>
              </a:rPr>
              <a:t>z</a:t>
            </a:r>
            <a:r>
              <a:rPr sz="4100" b="1" spc="-265" dirty="0">
                <a:solidFill>
                  <a:srgbClr val="A74287"/>
                </a:solidFill>
                <a:latin typeface="Tahoma"/>
                <a:cs typeface="Tahoma"/>
              </a:rPr>
              <a:t>d</a:t>
            </a:r>
            <a:r>
              <a:rPr sz="4100" b="1" spc="-245" dirty="0">
                <a:solidFill>
                  <a:srgbClr val="A74287"/>
                </a:solidFill>
                <a:latin typeface="Tahoma"/>
                <a:cs typeface="Tahoma"/>
              </a:rPr>
              <a:t>a</a:t>
            </a:r>
            <a:r>
              <a:rPr sz="4100" b="1" spc="-385" dirty="0">
                <a:solidFill>
                  <a:srgbClr val="A74287"/>
                </a:solidFill>
                <a:latin typeface="Tahoma"/>
                <a:cs typeface="Tahoma"/>
              </a:rPr>
              <a:t> </a:t>
            </a:r>
            <a:r>
              <a:rPr sz="4100" b="1" spc="-250" dirty="0">
                <a:solidFill>
                  <a:srgbClr val="A74287"/>
                </a:solidFill>
                <a:latin typeface="Tahoma"/>
                <a:cs typeface="Tahoma"/>
              </a:rPr>
              <a:t>ö</a:t>
            </a:r>
            <a:r>
              <a:rPr sz="4100" b="1" spc="-165" dirty="0">
                <a:solidFill>
                  <a:srgbClr val="A74287"/>
                </a:solidFill>
                <a:latin typeface="Tahoma"/>
                <a:cs typeface="Tahoma"/>
              </a:rPr>
              <a:t>z  </a:t>
            </a:r>
            <a:r>
              <a:rPr sz="4100" b="1" spc="-265" dirty="0">
                <a:solidFill>
                  <a:srgbClr val="A74287"/>
                </a:solidFill>
                <a:latin typeface="Tahoma"/>
                <a:cs typeface="Tahoma"/>
              </a:rPr>
              <a:t>d</a:t>
            </a:r>
            <a:r>
              <a:rPr sz="4100" b="1" spc="-200" dirty="0">
                <a:solidFill>
                  <a:srgbClr val="A74287"/>
                </a:solidFill>
                <a:latin typeface="Tahoma"/>
                <a:cs typeface="Tahoma"/>
              </a:rPr>
              <a:t>i</a:t>
            </a:r>
            <a:r>
              <a:rPr sz="4100" b="1" spc="5" dirty="0">
                <a:solidFill>
                  <a:srgbClr val="A74287"/>
                </a:solidFill>
                <a:latin typeface="Tahoma"/>
                <a:cs typeface="Tahoma"/>
              </a:rPr>
              <a:t>s</a:t>
            </a:r>
            <a:r>
              <a:rPr sz="4100" b="1" spc="-200" dirty="0">
                <a:solidFill>
                  <a:srgbClr val="A74287"/>
                </a:solidFill>
                <a:latin typeface="Tahoma"/>
                <a:cs typeface="Tahoma"/>
              </a:rPr>
              <a:t>i</a:t>
            </a:r>
            <a:r>
              <a:rPr sz="4100" b="1" spc="-265" dirty="0">
                <a:solidFill>
                  <a:srgbClr val="A74287"/>
                </a:solidFill>
                <a:latin typeface="Tahoma"/>
                <a:cs typeface="Tahoma"/>
              </a:rPr>
              <a:t>p</a:t>
            </a:r>
            <a:r>
              <a:rPr sz="4100" b="1" spc="-180" dirty="0">
                <a:solidFill>
                  <a:srgbClr val="A74287"/>
                </a:solidFill>
                <a:latin typeface="Tahoma"/>
                <a:cs typeface="Tahoma"/>
              </a:rPr>
              <a:t>l</a:t>
            </a:r>
            <a:r>
              <a:rPr sz="4100" b="1" spc="-200" dirty="0">
                <a:solidFill>
                  <a:srgbClr val="A74287"/>
                </a:solidFill>
                <a:latin typeface="Tahoma"/>
                <a:cs typeface="Tahoma"/>
              </a:rPr>
              <a:t>i</a:t>
            </a:r>
            <a:r>
              <a:rPr sz="4100" b="1" spc="-370" dirty="0">
                <a:solidFill>
                  <a:srgbClr val="A74287"/>
                </a:solidFill>
                <a:latin typeface="Tahoma"/>
                <a:cs typeface="Tahoma"/>
              </a:rPr>
              <a:t>n</a:t>
            </a:r>
            <a:r>
              <a:rPr sz="4100" b="1" spc="-200" dirty="0">
                <a:solidFill>
                  <a:srgbClr val="A74287"/>
                </a:solidFill>
                <a:latin typeface="Tahoma"/>
                <a:cs typeface="Tahoma"/>
              </a:rPr>
              <a:t>i</a:t>
            </a:r>
            <a:r>
              <a:rPr sz="4100" b="1" spc="-370" dirty="0">
                <a:solidFill>
                  <a:srgbClr val="A74287"/>
                </a:solidFill>
                <a:latin typeface="Tahoma"/>
                <a:cs typeface="Tahoma"/>
              </a:rPr>
              <a:t>n</a:t>
            </a:r>
            <a:r>
              <a:rPr sz="4100" b="1" spc="-200" dirty="0">
                <a:solidFill>
                  <a:srgbClr val="A74287"/>
                </a:solidFill>
                <a:latin typeface="Tahoma"/>
                <a:cs typeface="Tahoma"/>
              </a:rPr>
              <a:t>i</a:t>
            </a:r>
            <a:r>
              <a:rPr sz="4100" b="1" spc="-235" dirty="0">
                <a:solidFill>
                  <a:srgbClr val="A74287"/>
                </a:solidFill>
                <a:latin typeface="Tahoma"/>
                <a:cs typeface="Tahoma"/>
              </a:rPr>
              <a:t>z</a:t>
            </a:r>
            <a:r>
              <a:rPr sz="4100" b="1" spc="-195" dirty="0">
                <a:solidFill>
                  <a:srgbClr val="A74287"/>
                </a:solidFill>
                <a:latin typeface="Tahoma"/>
                <a:cs typeface="Tahoma"/>
              </a:rPr>
              <a:t>i</a:t>
            </a:r>
            <a:r>
              <a:rPr sz="4100" b="1" spc="-385" dirty="0">
                <a:solidFill>
                  <a:srgbClr val="A74287"/>
                </a:solidFill>
                <a:latin typeface="Tahoma"/>
                <a:cs typeface="Tahoma"/>
              </a:rPr>
              <a:t> </a:t>
            </a:r>
            <a:r>
              <a:rPr sz="4100" b="1" spc="-250" dirty="0">
                <a:solidFill>
                  <a:srgbClr val="A74287"/>
                </a:solidFill>
                <a:latin typeface="Tahoma"/>
                <a:cs typeface="Tahoma"/>
              </a:rPr>
              <a:t>a</a:t>
            </a:r>
            <a:r>
              <a:rPr sz="4100" b="1" spc="-160" dirty="0">
                <a:solidFill>
                  <a:srgbClr val="A74287"/>
                </a:solidFill>
                <a:latin typeface="Tahoma"/>
                <a:cs typeface="Tahoma"/>
              </a:rPr>
              <a:t>r</a:t>
            </a:r>
            <a:r>
              <a:rPr sz="4100" b="1" spc="-110" dirty="0">
                <a:solidFill>
                  <a:srgbClr val="A74287"/>
                </a:solidFill>
                <a:latin typeface="Tahoma"/>
                <a:cs typeface="Tahoma"/>
              </a:rPr>
              <a:t>tt</a:t>
            </a:r>
            <a:r>
              <a:rPr sz="4100" b="1" spc="-200" dirty="0">
                <a:solidFill>
                  <a:srgbClr val="A74287"/>
                </a:solidFill>
                <a:latin typeface="Tahoma"/>
                <a:cs typeface="Tahoma"/>
              </a:rPr>
              <a:t>ı</a:t>
            </a:r>
            <a:r>
              <a:rPr sz="4100" b="1" spc="-160" dirty="0">
                <a:solidFill>
                  <a:srgbClr val="A74287"/>
                </a:solidFill>
                <a:latin typeface="Tahoma"/>
                <a:cs typeface="Tahoma"/>
              </a:rPr>
              <a:t>r</a:t>
            </a:r>
            <a:r>
              <a:rPr sz="4100" b="1" spc="-250" dirty="0">
                <a:solidFill>
                  <a:srgbClr val="A74287"/>
                </a:solidFill>
                <a:latin typeface="Tahoma"/>
                <a:cs typeface="Tahoma"/>
              </a:rPr>
              <a:t>a</a:t>
            </a:r>
            <a:r>
              <a:rPr sz="4100" b="1" spc="-160" dirty="0">
                <a:solidFill>
                  <a:srgbClr val="A74287"/>
                </a:solidFill>
                <a:latin typeface="Tahoma"/>
                <a:cs typeface="Tahoma"/>
              </a:rPr>
              <a:t>r</a:t>
            </a:r>
            <a:r>
              <a:rPr sz="4100" b="1" spc="-250" dirty="0">
                <a:solidFill>
                  <a:srgbClr val="A74287"/>
                </a:solidFill>
                <a:latin typeface="Tahoma"/>
                <a:cs typeface="Tahoma"/>
              </a:rPr>
              <a:t>a</a:t>
            </a:r>
            <a:r>
              <a:rPr sz="4100" b="1" spc="-200" dirty="0">
                <a:solidFill>
                  <a:srgbClr val="A74287"/>
                </a:solidFill>
                <a:latin typeface="Tahoma"/>
                <a:cs typeface="Tahoma"/>
              </a:rPr>
              <a:t>k</a:t>
            </a:r>
            <a:r>
              <a:rPr sz="4100" b="1" spc="-190" dirty="0">
                <a:solidFill>
                  <a:srgbClr val="A74287"/>
                </a:solidFill>
                <a:latin typeface="Tahoma"/>
                <a:cs typeface="Tahoma"/>
              </a:rPr>
              <a:t>,  </a:t>
            </a:r>
            <a:r>
              <a:rPr sz="4100" b="1" spc="80" dirty="0">
                <a:solidFill>
                  <a:srgbClr val="A74287"/>
                </a:solidFill>
                <a:latin typeface="Tahoma"/>
                <a:cs typeface="Tahoma"/>
              </a:rPr>
              <a:t>ç</a:t>
            </a:r>
            <a:r>
              <a:rPr sz="4100" b="1" spc="-250" dirty="0">
                <a:solidFill>
                  <a:srgbClr val="A74287"/>
                </a:solidFill>
                <a:latin typeface="Tahoma"/>
                <a:cs typeface="Tahoma"/>
              </a:rPr>
              <a:t>o</a:t>
            </a:r>
            <a:r>
              <a:rPr sz="4100" b="1" spc="80" dirty="0">
                <a:solidFill>
                  <a:srgbClr val="A74287"/>
                </a:solidFill>
                <a:latin typeface="Tahoma"/>
                <a:cs typeface="Tahoma"/>
              </a:rPr>
              <a:t>c</a:t>
            </a:r>
            <a:r>
              <a:rPr sz="4100" b="1" spc="-370" dirty="0">
                <a:solidFill>
                  <a:srgbClr val="A74287"/>
                </a:solidFill>
                <a:latin typeface="Tahoma"/>
                <a:cs typeface="Tahoma"/>
              </a:rPr>
              <a:t>u</a:t>
            </a:r>
            <a:r>
              <a:rPr sz="4100" b="1" spc="-254" dirty="0">
                <a:solidFill>
                  <a:srgbClr val="A74287"/>
                </a:solidFill>
                <a:latin typeface="Tahoma"/>
                <a:cs typeface="Tahoma"/>
              </a:rPr>
              <a:t>ğ</a:t>
            </a:r>
            <a:r>
              <a:rPr sz="4100" b="1" spc="-370" dirty="0">
                <a:solidFill>
                  <a:srgbClr val="A74287"/>
                </a:solidFill>
                <a:latin typeface="Tahoma"/>
                <a:cs typeface="Tahoma"/>
              </a:rPr>
              <a:t>unu</a:t>
            </a:r>
            <a:r>
              <a:rPr sz="4100" b="1" spc="-235" dirty="0">
                <a:solidFill>
                  <a:srgbClr val="A74287"/>
                </a:solidFill>
                <a:latin typeface="Tahoma"/>
                <a:cs typeface="Tahoma"/>
              </a:rPr>
              <a:t>z</a:t>
            </a:r>
            <a:r>
              <a:rPr sz="4100" b="1" spc="-245" dirty="0">
                <a:solidFill>
                  <a:srgbClr val="A74287"/>
                </a:solidFill>
                <a:latin typeface="Tahoma"/>
                <a:cs typeface="Tahoma"/>
              </a:rPr>
              <a:t>a</a:t>
            </a:r>
            <a:r>
              <a:rPr sz="4100" b="1" spc="-385" dirty="0">
                <a:solidFill>
                  <a:srgbClr val="A74287"/>
                </a:solidFill>
                <a:latin typeface="Tahoma"/>
                <a:cs typeface="Tahoma"/>
              </a:rPr>
              <a:t> </a:t>
            </a:r>
            <a:r>
              <a:rPr sz="4100" b="1" spc="-275" dirty="0">
                <a:solidFill>
                  <a:srgbClr val="A74287"/>
                </a:solidFill>
                <a:latin typeface="Tahoma"/>
                <a:cs typeface="Tahoma"/>
              </a:rPr>
              <a:t>b</a:t>
            </a:r>
            <a:r>
              <a:rPr sz="4100" b="1" spc="-365" dirty="0">
                <a:solidFill>
                  <a:srgbClr val="A74287"/>
                </a:solidFill>
                <a:latin typeface="Tahoma"/>
                <a:cs typeface="Tahoma"/>
              </a:rPr>
              <a:t>u</a:t>
            </a:r>
            <a:r>
              <a:rPr sz="4100" b="1" spc="-385" dirty="0">
                <a:solidFill>
                  <a:srgbClr val="A74287"/>
                </a:solidFill>
                <a:latin typeface="Tahoma"/>
                <a:cs typeface="Tahoma"/>
              </a:rPr>
              <a:t> </a:t>
            </a:r>
            <a:r>
              <a:rPr sz="4100" b="1" spc="-180" dirty="0">
                <a:solidFill>
                  <a:srgbClr val="A74287"/>
                </a:solidFill>
                <a:latin typeface="Tahoma"/>
                <a:cs typeface="Tahoma"/>
              </a:rPr>
              <a:t>y</a:t>
            </a:r>
            <a:r>
              <a:rPr sz="4100" b="1" spc="-250" dirty="0">
                <a:solidFill>
                  <a:srgbClr val="A74287"/>
                </a:solidFill>
                <a:latin typeface="Tahoma"/>
                <a:cs typeface="Tahoma"/>
              </a:rPr>
              <a:t>o</a:t>
            </a:r>
            <a:r>
              <a:rPr sz="4100" b="1" spc="-180" dirty="0">
                <a:solidFill>
                  <a:srgbClr val="A74287"/>
                </a:solidFill>
                <a:latin typeface="Tahoma"/>
                <a:cs typeface="Tahoma"/>
              </a:rPr>
              <a:t>l</a:t>
            </a:r>
            <a:r>
              <a:rPr sz="4100" b="1" spc="-265" dirty="0">
                <a:solidFill>
                  <a:srgbClr val="A74287"/>
                </a:solidFill>
                <a:latin typeface="Tahoma"/>
                <a:cs typeface="Tahoma"/>
              </a:rPr>
              <a:t>d</a:t>
            </a:r>
            <a:r>
              <a:rPr sz="4100" b="1" spc="-160" dirty="0">
                <a:solidFill>
                  <a:srgbClr val="A74287"/>
                </a:solidFill>
                <a:latin typeface="Tahoma"/>
                <a:cs typeface="Tahoma"/>
              </a:rPr>
              <a:t>a  </a:t>
            </a:r>
            <a:r>
              <a:rPr sz="4100" b="1" spc="-180" dirty="0">
                <a:solidFill>
                  <a:srgbClr val="A74287"/>
                </a:solidFill>
                <a:latin typeface="Tahoma"/>
                <a:cs typeface="Tahoma"/>
              </a:rPr>
              <a:t>y</a:t>
            </a:r>
            <a:r>
              <a:rPr sz="4100" b="1" spc="-250" dirty="0">
                <a:solidFill>
                  <a:srgbClr val="A74287"/>
                </a:solidFill>
                <a:latin typeface="Tahoma"/>
                <a:cs typeface="Tahoma"/>
              </a:rPr>
              <a:t>a</a:t>
            </a:r>
            <a:r>
              <a:rPr sz="4100" b="1" spc="-180" dirty="0">
                <a:solidFill>
                  <a:srgbClr val="A74287"/>
                </a:solidFill>
                <a:latin typeface="Tahoma"/>
                <a:cs typeface="Tahoma"/>
              </a:rPr>
              <a:t>l</a:t>
            </a:r>
            <a:r>
              <a:rPr sz="4100" b="1" spc="-370" dirty="0">
                <a:solidFill>
                  <a:srgbClr val="A74287"/>
                </a:solidFill>
                <a:latin typeface="Tahoma"/>
                <a:cs typeface="Tahoma"/>
              </a:rPr>
              <a:t>n</a:t>
            </a:r>
            <a:r>
              <a:rPr sz="4100" b="1" spc="-200" dirty="0">
                <a:solidFill>
                  <a:srgbClr val="A74287"/>
                </a:solidFill>
                <a:latin typeface="Tahoma"/>
                <a:cs typeface="Tahoma"/>
              </a:rPr>
              <a:t>ı</a:t>
            </a:r>
            <a:r>
              <a:rPr sz="4100" b="1" spc="-229" dirty="0">
                <a:solidFill>
                  <a:srgbClr val="A74287"/>
                </a:solidFill>
                <a:latin typeface="Tahoma"/>
                <a:cs typeface="Tahoma"/>
              </a:rPr>
              <a:t>z</a:t>
            </a:r>
            <a:r>
              <a:rPr sz="4100" b="1" spc="-385" dirty="0">
                <a:solidFill>
                  <a:srgbClr val="A74287"/>
                </a:solidFill>
                <a:latin typeface="Tahoma"/>
                <a:cs typeface="Tahoma"/>
              </a:rPr>
              <a:t> </a:t>
            </a:r>
            <a:r>
              <a:rPr sz="4100" b="1" spc="-180" dirty="0">
                <a:solidFill>
                  <a:srgbClr val="A74287"/>
                </a:solidFill>
                <a:latin typeface="Tahoma"/>
                <a:cs typeface="Tahoma"/>
              </a:rPr>
              <a:t>y</a:t>
            </a:r>
            <a:r>
              <a:rPr sz="4100" b="1" spc="-370" dirty="0">
                <a:solidFill>
                  <a:srgbClr val="A74287"/>
                </a:solidFill>
                <a:latin typeface="Tahoma"/>
                <a:cs typeface="Tahoma"/>
              </a:rPr>
              <a:t>ü</a:t>
            </a:r>
            <a:r>
              <a:rPr sz="4100" b="1" spc="-160" dirty="0">
                <a:solidFill>
                  <a:srgbClr val="A74287"/>
                </a:solidFill>
                <a:latin typeface="Tahoma"/>
                <a:cs typeface="Tahoma"/>
              </a:rPr>
              <a:t>r</a:t>
            </a:r>
            <a:r>
              <a:rPr sz="4100" b="1" spc="-370" dirty="0">
                <a:solidFill>
                  <a:srgbClr val="A74287"/>
                </a:solidFill>
                <a:latin typeface="Tahoma"/>
                <a:cs typeface="Tahoma"/>
              </a:rPr>
              <a:t>ü</a:t>
            </a:r>
            <a:r>
              <a:rPr sz="4100" b="1" spc="-455" dirty="0">
                <a:solidFill>
                  <a:srgbClr val="A74287"/>
                </a:solidFill>
                <a:latin typeface="Tahoma"/>
                <a:cs typeface="Tahoma"/>
              </a:rPr>
              <a:t>m</a:t>
            </a:r>
            <a:r>
              <a:rPr sz="4100" b="1" spc="-160" dirty="0">
                <a:solidFill>
                  <a:srgbClr val="A74287"/>
                </a:solidFill>
                <a:latin typeface="Tahoma"/>
                <a:cs typeface="Tahoma"/>
              </a:rPr>
              <a:t>e</a:t>
            </a:r>
            <a:r>
              <a:rPr sz="4100" b="1" spc="-265" dirty="0">
                <a:solidFill>
                  <a:srgbClr val="A74287"/>
                </a:solidFill>
                <a:latin typeface="Tahoma"/>
                <a:cs typeface="Tahoma"/>
              </a:rPr>
              <a:t>d</a:t>
            </a:r>
            <a:r>
              <a:rPr sz="4100" b="1" spc="-200" dirty="0">
                <a:solidFill>
                  <a:srgbClr val="A74287"/>
                </a:solidFill>
                <a:latin typeface="Tahoma"/>
                <a:cs typeface="Tahoma"/>
              </a:rPr>
              <a:t>i</a:t>
            </a:r>
            <a:r>
              <a:rPr sz="4100" b="1" spc="-254" dirty="0">
                <a:solidFill>
                  <a:srgbClr val="A74287"/>
                </a:solidFill>
                <a:latin typeface="Tahoma"/>
                <a:cs typeface="Tahoma"/>
              </a:rPr>
              <a:t>ğ</a:t>
            </a:r>
            <a:r>
              <a:rPr sz="4100" b="1" spc="-200" dirty="0">
                <a:solidFill>
                  <a:srgbClr val="A74287"/>
                </a:solidFill>
                <a:latin typeface="Tahoma"/>
                <a:cs typeface="Tahoma"/>
              </a:rPr>
              <a:t>i</a:t>
            </a:r>
            <a:r>
              <a:rPr sz="4100" b="1" spc="-370" dirty="0">
                <a:solidFill>
                  <a:srgbClr val="A74287"/>
                </a:solidFill>
                <a:latin typeface="Tahoma"/>
                <a:cs typeface="Tahoma"/>
              </a:rPr>
              <a:t>n</a:t>
            </a:r>
            <a:r>
              <a:rPr sz="4100" b="1" spc="-190" dirty="0">
                <a:solidFill>
                  <a:srgbClr val="A74287"/>
                </a:solidFill>
                <a:latin typeface="Tahoma"/>
                <a:cs typeface="Tahoma"/>
              </a:rPr>
              <a:t>i  </a:t>
            </a:r>
            <a:r>
              <a:rPr sz="4100" b="1" spc="-254" dirty="0">
                <a:solidFill>
                  <a:srgbClr val="A74287"/>
                </a:solidFill>
                <a:latin typeface="Tahoma"/>
                <a:cs typeface="Tahoma"/>
              </a:rPr>
              <a:t>gö</a:t>
            </a:r>
            <a:r>
              <a:rPr sz="4100" b="1" spc="5" dirty="0">
                <a:solidFill>
                  <a:srgbClr val="A74287"/>
                </a:solidFill>
                <a:latin typeface="Tahoma"/>
                <a:cs typeface="Tahoma"/>
              </a:rPr>
              <a:t>s</a:t>
            </a:r>
            <a:r>
              <a:rPr sz="4100" b="1" spc="-110" dirty="0">
                <a:solidFill>
                  <a:srgbClr val="A74287"/>
                </a:solidFill>
                <a:latin typeface="Tahoma"/>
                <a:cs typeface="Tahoma"/>
              </a:rPr>
              <a:t>t</a:t>
            </a:r>
            <a:r>
              <a:rPr sz="4100" b="1" spc="-160" dirty="0">
                <a:solidFill>
                  <a:srgbClr val="A74287"/>
                </a:solidFill>
                <a:latin typeface="Tahoma"/>
                <a:cs typeface="Tahoma"/>
              </a:rPr>
              <a:t>er</a:t>
            </a:r>
            <a:r>
              <a:rPr sz="4100" b="1" spc="-200" dirty="0">
                <a:solidFill>
                  <a:srgbClr val="A74287"/>
                </a:solidFill>
                <a:latin typeface="Tahoma"/>
                <a:cs typeface="Tahoma"/>
              </a:rPr>
              <a:t>i</a:t>
            </a:r>
            <a:r>
              <a:rPr sz="4100" b="1" spc="-365" dirty="0">
                <a:solidFill>
                  <a:srgbClr val="A74287"/>
                </a:solidFill>
                <a:latin typeface="Tahoma"/>
                <a:cs typeface="Tahoma"/>
              </a:rPr>
              <a:t>n</a:t>
            </a:r>
            <a:r>
              <a:rPr sz="4100" b="1" spc="-385" dirty="0">
                <a:solidFill>
                  <a:srgbClr val="A74287"/>
                </a:solidFill>
                <a:latin typeface="Tahoma"/>
                <a:cs typeface="Tahoma"/>
              </a:rPr>
              <a:t> </a:t>
            </a:r>
            <a:r>
              <a:rPr sz="4100" b="1" spc="-204" dirty="0">
                <a:solidFill>
                  <a:srgbClr val="A74287"/>
                </a:solidFill>
                <a:latin typeface="Tahoma"/>
                <a:cs typeface="Tahoma"/>
              </a:rPr>
              <a:t>.</a:t>
            </a:r>
            <a:endParaRPr sz="4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C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2700" y="182050"/>
            <a:ext cx="11548110" cy="115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400" b="1" spc="-140" dirty="0">
                <a:latin typeface="Tahoma"/>
                <a:cs typeface="Tahoma"/>
              </a:rPr>
              <a:t>B</a:t>
            </a:r>
            <a:r>
              <a:rPr sz="7400" b="1" spc="-90" dirty="0">
                <a:latin typeface="Tahoma"/>
                <a:cs typeface="Tahoma"/>
              </a:rPr>
              <a:t>u</a:t>
            </a:r>
            <a:r>
              <a:rPr sz="7400" b="1" spc="-795" dirty="0">
                <a:latin typeface="Tahoma"/>
                <a:cs typeface="Tahoma"/>
              </a:rPr>
              <a:t> </a:t>
            </a:r>
            <a:r>
              <a:rPr sz="7400" b="1" spc="55" dirty="0">
                <a:latin typeface="Tahoma"/>
                <a:cs typeface="Tahoma"/>
              </a:rPr>
              <a:t>y</a:t>
            </a:r>
            <a:r>
              <a:rPr sz="7400" b="1" spc="-40" dirty="0">
                <a:latin typeface="Tahoma"/>
                <a:cs typeface="Tahoma"/>
              </a:rPr>
              <a:t>o</a:t>
            </a:r>
            <a:r>
              <a:rPr sz="7400" b="1" spc="-85" dirty="0">
                <a:latin typeface="Tahoma"/>
                <a:cs typeface="Tahoma"/>
              </a:rPr>
              <a:t>l</a:t>
            </a:r>
            <a:r>
              <a:rPr sz="7400" b="1" spc="330" dirty="0">
                <a:latin typeface="Tahoma"/>
                <a:cs typeface="Tahoma"/>
              </a:rPr>
              <a:t>c</a:t>
            </a:r>
            <a:r>
              <a:rPr sz="7400" b="1" spc="-95" dirty="0">
                <a:latin typeface="Tahoma"/>
                <a:cs typeface="Tahoma"/>
              </a:rPr>
              <a:t>u</a:t>
            </a:r>
            <a:r>
              <a:rPr sz="7400" b="1" spc="-85" dirty="0">
                <a:latin typeface="Tahoma"/>
                <a:cs typeface="Tahoma"/>
              </a:rPr>
              <a:t>l</a:t>
            </a:r>
            <a:r>
              <a:rPr sz="7400" b="1" spc="-95" dirty="0">
                <a:latin typeface="Tahoma"/>
                <a:cs typeface="Tahoma"/>
              </a:rPr>
              <a:t>u</a:t>
            </a:r>
            <a:r>
              <a:rPr sz="7400" b="1" spc="10" dirty="0">
                <a:latin typeface="Tahoma"/>
                <a:cs typeface="Tahoma"/>
              </a:rPr>
              <a:t>k</a:t>
            </a:r>
            <a:r>
              <a:rPr sz="7400" b="1" spc="-285" dirty="0">
                <a:latin typeface="Tahoma"/>
                <a:cs typeface="Tahoma"/>
              </a:rPr>
              <a:t>t</a:t>
            </a:r>
            <a:r>
              <a:rPr sz="7400" b="1" spc="-190" dirty="0">
                <a:latin typeface="Tahoma"/>
                <a:cs typeface="Tahoma"/>
              </a:rPr>
              <a:t>a</a:t>
            </a:r>
            <a:r>
              <a:rPr sz="7400" b="1" spc="-795" dirty="0">
                <a:latin typeface="Tahoma"/>
                <a:cs typeface="Tahoma"/>
              </a:rPr>
              <a:t> </a:t>
            </a:r>
            <a:r>
              <a:rPr sz="7400" b="1" spc="190" dirty="0">
                <a:latin typeface="Tahoma"/>
                <a:cs typeface="Tahoma"/>
              </a:rPr>
              <a:t>d</a:t>
            </a:r>
            <a:r>
              <a:rPr sz="7400" b="1" spc="-200" dirty="0">
                <a:latin typeface="Tahoma"/>
                <a:cs typeface="Tahoma"/>
              </a:rPr>
              <a:t>i</a:t>
            </a:r>
            <a:r>
              <a:rPr sz="7400" b="1" spc="10" dirty="0">
                <a:latin typeface="Tahoma"/>
                <a:cs typeface="Tahoma"/>
              </a:rPr>
              <a:t>kk</a:t>
            </a:r>
            <a:r>
              <a:rPr sz="7400" b="1" spc="-195" dirty="0">
                <a:latin typeface="Tahoma"/>
                <a:cs typeface="Tahoma"/>
              </a:rPr>
              <a:t>a</a:t>
            </a:r>
            <a:r>
              <a:rPr sz="7400" b="1" spc="-280" dirty="0">
                <a:latin typeface="Tahoma"/>
                <a:cs typeface="Tahoma"/>
              </a:rPr>
              <a:t>t</a:t>
            </a:r>
            <a:r>
              <a:rPr sz="7400" b="1" spc="-795" dirty="0">
                <a:latin typeface="Tahoma"/>
                <a:cs typeface="Tahoma"/>
              </a:rPr>
              <a:t> </a:t>
            </a:r>
            <a:r>
              <a:rPr sz="7400" b="1" spc="-50" dirty="0">
                <a:latin typeface="Tahoma"/>
                <a:cs typeface="Tahoma"/>
              </a:rPr>
              <a:t>e</a:t>
            </a:r>
            <a:r>
              <a:rPr sz="7400" b="1" spc="190" dirty="0">
                <a:latin typeface="Tahoma"/>
                <a:cs typeface="Tahoma"/>
              </a:rPr>
              <a:t>d</a:t>
            </a:r>
            <a:r>
              <a:rPr sz="7400" b="1" spc="-200" dirty="0">
                <a:latin typeface="Tahoma"/>
                <a:cs typeface="Tahoma"/>
              </a:rPr>
              <a:t>i</a:t>
            </a:r>
            <a:r>
              <a:rPr sz="7400" b="1" spc="-70" dirty="0">
                <a:latin typeface="Tahoma"/>
                <a:cs typeface="Tahoma"/>
              </a:rPr>
              <a:t>n</a:t>
            </a:r>
            <a:endParaRPr sz="7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12700" y="3161543"/>
            <a:ext cx="17635220" cy="6363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500"/>
              </a:lnSpc>
              <a:spcBef>
                <a:spcPts val="100"/>
              </a:spcBef>
            </a:pPr>
            <a:r>
              <a:rPr sz="3900" spc="320" dirty="0">
                <a:latin typeface="Tahoma"/>
                <a:cs typeface="Tahoma"/>
              </a:rPr>
              <a:t>Öğrenciler, </a:t>
            </a:r>
            <a:r>
              <a:rPr sz="3900" spc="360" dirty="0">
                <a:latin typeface="Tahoma"/>
                <a:cs typeface="Tahoma"/>
              </a:rPr>
              <a:t>sürecin </a:t>
            </a:r>
            <a:r>
              <a:rPr sz="3900" spc="175" dirty="0">
                <a:latin typeface="Tahoma"/>
                <a:cs typeface="Tahoma"/>
              </a:rPr>
              <a:t>zor, </a:t>
            </a:r>
            <a:r>
              <a:rPr sz="3900" spc="370" dirty="0">
                <a:latin typeface="Tahoma"/>
                <a:cs typeface="Tahoma"/>
              </a:rPr>
              <a:t>yorucu </a:t>
            </a:r>
            <a:r>
              <a:rPr sz="3900" spc="195" dirty="0">
                <a:latin typeface="Tahoma"/>
                <a:cs typeface="Tahoma"/>
              </a:rPr>
              <a:t>ve </a:t>
            </a:r>
            <a:r>
              <a:rPr sz="3900" spc="320" dirty="0">
                <a:latin typeface="Tahoma"/>
                <a:cs typeface="Tahoma"/>
              </a:rPr>
              <a:t>sıkıcı </a:t>
            </a:r>
            <a:r>
              <a:rPr sz="3900" spc="400" dirty="0">
                <a:latin typeface="Tahoma"/>
                <a:cs typeface="Tahoma"/>
              </a:rPr>
              <a:t>olduklarının </a:t>
            </a:r>
            <a:r>
              <a:rPr sz="3900" spc="325" dirty="0">
                <a:latin typeface="Tahoma"/>
                <a:cs typeface="Tahoma"/>
              </a:rPr>
              <a:t>kaygısını </a:t>
            </a:r>
            <a:r>
              <a:rPr sz="3900" spc="165" dirty="0">
                <a:latin typeface="Tahoma"/>
                <a:cs typeface="Tahoma"/>
              </a:rPr>
              <a:t>taşır. </a:t>
            </a:r>
            <a:r>
              <a:rPr sz="3900" spc="170" dirty="0">
                <a:latin typeface="Tahoma"/>
                <a:cs typeface="Tahoma"/>
              </a:rPr>
              <a:t> </a:t>
            </a:r>
            <a:r>
              <a:rPr sz="3900" spc="345" dirty="0">
                <a:latin typeface="Tahoma"/>
                <a:cs typeface="Tahoma"/>
              </a:rPr>
              <a:t>Değişimlere,</a:t>
            </a:r>
            <a:r>
              <a:rPr sz="3900" spc="165" dirty="0">
                <a:latin typeface="Tahoma"/>
                <a:cs typeface="Tahoma"/>
              </a:rPr>
              <a:t> </a:t>
            </a:r>
            <a:r>
              <a:rPr sz="3900" spc="455" dirty="0">
                <a:latin typeface="Tahoma"/>
                <a:cs typeface="Tahoma"/>
              </a:rPr>
              <a:t>küçük</a:t>
            </a:r>
            <a:r>
              <a:rPr sz="3900" spc="170" dirty="0">
                <a:latin typeface="Tahoma"/>
                <a:cs typeface="Tahoma"/>
              </a:rPr>
              <a:t> </a:t>
            </a:r>
            <a:r>
              <a:rPr sz="3900" spc="505" dirty="0">
                <a:latin typeface="Tahoma"/>
                <a:cs typeface="Tahoma"/>
              </a:rPr>
              <a:t>ama</a:t>
            </a:r>
            <a:r>
              <a:rPr sz="3900" spc="170" dirty="0">
                <a:latin typeface="Tahoma"/>
                <a:cs typeface="Tahoma"/>
              </a:rPr>
              <a:t> </a:t>
            </a:r>
            <a:r>
              <a:rPr sz="3900" spc="295" dirty="0">
                <a:latin typeface="Tahoma"/>
                <a:cs typeface="Tahoma"/>
              </a:rPr>
              <a:t>kararlı</a:t>
            </a:r>
            <a:r>
              <a:rPr sz="3900" spc="170" dirty="0">
                <a:latin typeface="Tahoma"/>
                <a:cs typeface="Tahoma"/>
              </a:rPr>
              <a:t> </a:t>
            </a:r>
            <a:r>
              <a:rPr sz="3900" spc="409" dirty="0">
                <a:latin typeface="Tahoma"/>
                <a:cs typeface="Tahoma"/>
              </a:rPr>
              <a:t>adımlarla</a:t>
            </a:r>
            <a:r>
              <a:rPr sz="3900" spc="170" dirty="0">
                <a:latin typeface="Tahoma"/>
                <a:cs typeface="Tahoma"/>
              </a:rPr>
              <a:t> </a:t>
            </a:r>
            <a:r>
              <a:rPr sz="3900" spc="275" dirty="0">
                <a:latin typeface="Tahoma"/>
                <a:cs typeface="Tahoma"/>
              </a:rPr>
              <a:t>başlayın.</a:t>
            </a:r>
            <a:r>
              <a:rPr sz="3900" spc="170" dirty="0">
                <a:latin typeface="Tahoma"/>
                <a:cs typeface="Tahoma"/>
              </a:rPr>
              <a:t> </a:t>
            </a:r>
            <a:r>
              <a:rPr sz="3900" spc="405" dirty="0">
                <a:latin typeface="Tahoma"/>
                <a:cs typeface="Tahoma"/>
              </a:rPr>
              <a:t>Sorumluluklarını </a:t>
            </a:r>
            <a:r>
              <a:rPr sz="3900" spc="-1205" dirty="0">
                <a:latin typeface="Tahoma"/>
                <a:cs typeface="Tahoma"/>
              </a:rPr>
              <a:t> </a:t>
            </a:r>
            <a:r>
              <a:rPr sz="3900" spc="305" dirty="0">
                <a:latin typeface="Tahoma"/>
                <a:cs typeface="Tahoma"/>
              </a:rPr>
              <a:t>yerine </a:t>
            </a:r>
            <a:r>
              <a:rPr sz="3900" spc="360" dirty="0">
                <a:latin typeface="Tahoma"/>
                <a:cs typeface="Tahoma"/>
              </a:rPr>
              <a:t>getiren </a:t>
            </a:r>
            <a:r>
              <a:rPr sz="3900" spc="405" dirty="0">
                <a:latin typeface="Tahoma"/>
                <a:cs typeface="Tahoma"/>
              </a:rPr>
              <a:t>çocuğunuza, </a:t>
            </a:r>
            <a:r>
              <a:rPr sz="3900" spc="425" dirty="0">
                <a:latin typeface="Tahoma"/>
                <a:cs typeface="Tahoma"/>
              </a:rPr>
              <a:t>eğlenmesi </a:t>
            </a:r>
            <a:r>
              <a:rPr sz="3900" spc="195" dirty="0">
                <a:latin typeface="Tahoma"/>
                <a:cs typeface="Tahoma"/>
              </a:rPr>
              <a:t>ve </a:t>
            </a:r>
            <a:r>
              <a:rPr sz="3900" spc="320" dirty="0">
                <a:latin typeface="Tahoma"/>
                <a:cs typeface="Tahoma"/>
              </a:rPr>
              <a:t>arkadaşlarıyla </a:t>
            </a:r>
            <a:r>
              <a:rPr sz="3900" spc="295" dirty="0">
                <a:latin typeface="Tahoma"/>
                <a:cs typeface="Tahoma"/>
              </a:rPr>
              <a:t>vakit </a:t>
            </a:r>
            <a:r>
              <a:rPr sz="3900" spc="300" dirty="0">
                <a:latin typeface="Tahoma"/>
                <a:cs typeface="Tahoma"/>
              </a:rPr>
              <a:t> </a:t>
            </a:r>
            <a:r>
              <a:rPr sz="3900" spc="405" dirty="0">
                <a:latin typeface="Tahoma"/>
                <a:cs typeface="Tahoma"/>
              </a:rPr>
              <a:t>geçirebilmesi </a:t>
            </a:r>
            <a:r>
              <a:rPr sz="3900" spc="385" dirty="0">
                <a:latin typeface="Tahoma"/>
                <a:cs typeface="Tahoma"/>
              </a:rPr>
              <a:t>için </a:t>
            </a:r>
            <a:r>
              <a:rPr sz="3900" spc="505" dirty="0">
                <a:latin typeface="Tahoma"/>
                <a:cs typeface="Tahoma"/>
              </a:rPr>
              <a:t>zaman </a:t>
            </a:r>
            <a:r>
              <a:rPr sz="3900" spc="270" dirty="0">
                <a:latin typeface="Tahoma"/>
                <a:cs typeface="Tahoma"/>
              </a:rPr>
              <a:t>tanıyın. </a:t>
            </a:r>
            <a:r>
              <a:rPr sz="3900" spc="395" dirty="0">
                <a:latin typeface="Tahoma"/>
                <a:cs typeface="Tahoma"/>
              </a:rPr>
              <a:t>Kendileri </a:t>
            </a:r>
            <a:r>
              <a:rPr sz="3900" spc="385" dirty="0">
                <a:latin typeface="Tahoma"/>
                <a:cs typeface="Tahoma"/>
              </a:rPr>
              <a:t>için </a:t>
            </a:r>
            <a:r>
              <a:rPr sz="3900" spc="505" dirty="0">
                <a:latin typeface="Tahoma"/>
                <a:cs typeface="Tahoma"/>
              </a:rPr>
              <a:t>zaman </a:t>
            </a:r>
            <a:r>
              <a:rPr sz="3900" spc="355" dirty="0">
                <a:latin typeface="Tahoma"/>
                <a:cs typeface="Tahoma"/>
              </a:rPr>
              <a:t>ayırmasına </a:t>
            </a:r>
            <a:r>
              <a:rPr sz="3900" spc="360" dirty="0">
                <a:latin typeface="Tahoma"/>
                <a:cs typeface="Tahoma"/>
              </a:rPr>
              <a:t> </a:t>
            </a:r>
            <a:r>
              <a:rPr sz="3900" spc="425" dirty="0">
                <a:latin typeface="Tahoma"/>
                <a:cs typeface="Tahoma"/>
              </a:rPr>
              <a:t>özen</a:t>
            </a:r>
            <a:r>
              <a:rPr sz="3900" spc="155" dirty="0">
                <a:latin typeface="Tahoma"/>
                <a:cs typeface="Tahoma"/>
              </a:rPr>
              <a:t> </a:t>
            </a:r>
            <a:r>
              <a:rPr sz="3900" spc="280" dirty="0">
                <a:latin typeface="Tahoma"/>
                <a:cs typeface="Tahoma"/>
              </a:rPr>
              <a:t>gösterin.</a:t>
            </a:r>
            <a:r>
              <a:rPr sz="3900" spc="160" dirty="0">
                <a:latin typeface="Tahoma"/>
                <a:cs typeface="Tahoma"/>
              </a:rPr>
              <a:t> </a:t>
            </a:r>
            <a:r>
              <a:rPr sz="3900" spc="350" dirty="0">
                <a:latin typeface="Tahoma"/>
                <a:cs typeface="Tahoma"/>
              </a:rPr>
              <a:t>Verilen</a:t>
            </a:r>
            <a:r>
              <a:rPr sz="3900" spc="160" dirty="0">
                <a:latin typeface="Tahoma"/>
                <a:cs typeface="Tahoma"/>
              </a:rPr>
              <a:t> </a:t>
            </a:r>
            <a:r>
              <a:rPr sz="3900" spc="370" dirty="0">
                <a:latin typeface="Tahoma"/>
                <a:cs typeface="Tahoma"/>
              </a:rPr>
              <a:t>çabayı</a:t>
            </a:r>
            <a:r>
              <a:rPr sz="3900" spc="160" dirty="0">
                <a:latin typeface="Tahoma"/>
                <a:cs typeface="Tahoma"/>
              </a:rPr>
              <a:t> </a:t>
            </a:r>
            <a:r>
              <a:rPr sz="3900" spc="360" dirty="0">
                <a:latin typeface="Tahoma"/>
                <a:cs typeface="Tahoma"/>
              </a:rPr>
              <a:t>takdir</a:t>
            </a:r>
            <a:r>
              <a:rPr sz="3900" spc="155" dirty="0">
                <a:latin typeface="Tahoma"/>
                <a:cs typeface="Tahoma"/>
              </a:rPr>
              <a:t> </a:t>
            </a:r>
            <a:r>
              <a:rPr sz="3900" spc="295" dirty="0">
                <a:latin typeface="Tahoma"/>
                <a:cs typeface="Tahoma"/>
              </a:rPr>
              <a:t>edin,</a:t>
            </a:r>
            <a:r>
              <a:rPr sz="3900" spc="160" dirty="0">
                <a:latin typeface="Tahoma"/>
                <a:cs typeface="Tahoma"/>
              </a:rPr>
              <a:t> </a:t>
            </a:r>
            <a:r>
              <a:rPr sz="3900" spc="315" dirty="0">
                <a:latin typeface="Tahoma"/>
                <a:cs typeface="Tahoma"/>
              </a:rPr>
              <a:t>destekleyin.</a:t>
            </a:r>
            <a:endParaRPr sz="3900">
              <a:latin typeface="Tahoma"/>
              <a:cs typeface="Tahoma"/>
            </a:endParaRPr>
          </a:p>
          <a:p>
            <a:pPr marL="12700" marR="2618105" indent="154940">
              <a:lnSpc>
                <a:spcPct val="118500"/>
              </a:lnSpc>
            </a:pPr>
            <a:r>
              <a:rPr sz="3900" spc="484" dirty="0">
                <a:latin typeface="Tahoma"/>
                <a:cs typeface="Tahoma"/>
              </a:rPr>
              <a:t>Küçük</a:t>
            </a:r>
            <a:r>
              <a:rPr sz="3900" spc="160" dirty="0">
                <a:latin typeface="Tahoma"/>
                <a:cs typeface="Tahoma"/>
              </a:rPr>
              <a:t> </a:t>
            </a:r>
            <a:r>
              <a:rPr sz="3900" spc="300" dirty="0">
                <a:latin typeface="Tahoma"/>
                <a:cs typeface="Tahoma"/>
              </a:rPr>
              <a:t>zaferler</a:t>
            </a:r>
            <a:r>
              <a:rPr sz="3900" spc="160" dirty="0">
                <a:latin typeface="Tahoma"/>
                <a:cs typeface="Tahoma"/>
              </a:rPr>
              <a:t> </a:t>
            </a:r>
            <a:r>
              <a:rPr sz="3900" spc="415" dirty="0">
                <a:latin typeface="Tahoma"/>
                <a:cs typeface="Tahoma"/>
              </a:rPr>
              <a:t>kazanıldıkça</a:t>
            </a:r>
            <a:r>
              <a:rPr sz="3900" spc="160" dirty="0">
                <a:latin typeface="Tahoma"/>
                <a:cs typeface="Tahoma"/>
              </a:rPr>
              <a:t> </a:t>
            </a:r>
            <a:r>
              <a:rPr sz="3900" spc="440" dirty="0">
                <a:latin typeface="Tahoma"/>
                <a:cs typeface="Tahoma"/>
              </a:rPr>
              <a:t>daha</a:t>
            </a:r>
            <a:r>
              <a:rPr sz="3900" spc="165" dirty="0">
                <a:latin typeface="Tahoma"/>
                <a:cs typeface="Tahoma"/>
              </a:rPr>
              <a:t> </a:t>
            </a:r>
            <a:r>
              <a:rPr sz="3900" spc="370" dirty="0">
                <a:latin typeface="Tahoma"/>
                <a:cs typeface="Tahoma"/>
              </a:rPr>
              <a:t>büyükleri</a:t>
            </a:r>
            <a:r>
              <a:rPr sz="3900" spc="160" dirty="0">
                <a:latin typeface="Tahoma"/>
                <a:cs typeface="Tahoma"/>
              </a:rPr>
              <a:t> </a:t>
            </a:r>
            <a:r>
              <a:rPr sz="3900" spc="385" dirty="0">
                <a:latin typeface="Tahoma"/>
                <a:cs typeface="Tahoma"/>
              </a:rPr>
              <a:t>için</a:t>
            </a:r>
            <a:r>
              <a:rPr sz="3900" spc="160" dirty="0">
                <a:latin typeface="Tahoma"/>
                <a:cs typeface="Tahoma"/>
              </a:rPr>
              <a:t> </a:t>
            </a:r>
            <a:r>
              <a:rPr sz="3900" spc="380" dirty="0">
                <a:latin typeface="Tahoma"/>
                <a:cs typeface="Tahoma"/>
              </a:rPr>
              <a:t>öz</a:t>
            </a:r>
            <a:r>
              <a:rPr sz="3900" spc="160" dirty="0">
                <a:latin typeface="Tahoma"/>
                <a:cs typeface="Tahoma"/>
              </a:rPr>
              <a:t> </a:t>
            </a:r>
            <a:r>
              <a:rPr sz="3900" spc="380" dirty="0">
                <a:latin typeface="Tahoma"/>
                <a:cs typeface="Tahoma"/>
              </a:rPr>
              <a:t>güven </a:t>
            </a:r>
            <a:r>
              <a:rPr sz="3900" spc="-1200" dirty="0">
                <a:latin typeface="Tahoma"/>
                <a:cs typeface="Tahoma"/>
              </a:rPr>
              <a:t> </a:t>
            </a:r>
            <a:r>
              <a:rPr sz="3900" spc="340" dirty="0">
                <a:latin typeface="Tahoma"/>
                <a:cs typeface="Tahoma"/>
              </a:rPr>
              <a:t>tazelenecektir,</a:t>
            </a:r>
            <a:r>
              <a:rPr sz="3900" spc="160" dirty="0">
                <a:latin typeface="Tahoma"/>
                <a:cs typeface="Tahoma"/>
              </a:rPr>
              <a:t> </a:t>
            </a:r>
            <a:r>
              <a:rPr sz="3900" spc="509" dirty="0">
                <a:latin typeface="Tahoma"/>
                <a:cs typeface="Tahoma"/>
              </a:rPr>
              <a:t>bunun</a:t>
            </a:r>
            <a:r>
              <a:rPr sz="3900" spc="160" dirty="0">
                <a:latin typeface="Tahoma"/>
                <a:cs typeface="Tahoma"/>
              </a:rPr>
              <a:t> </a:t>
            </a:r>
            <a:r>
              <a:rPr sz="3900" spc="385" dirty="0">
                <a:latin typeface="Tahoma"/>
                <a:cs typeface="Tahoma"/>
              </a:rPr>
              <a:t>için</a:t>
            </a:r>
            <a:r>
              <a:rPr sz="3900" spc="160" dirty="0">
                <a:latin typeface="Tahoma"/>
                <a:cs typeface="Tahoma"/>
              </a:rPr>
              <a:t> </a:t>
            </a:r>
            <a:r>
              <a:rPr sz="3900" spc="310" dirty="0">
                <a:latin typeface="Tahoma"/>
                <a:cs typeface="Tahoma"/>
              </a:rPr>
              <a:t>sabırlı</a:t>
            </a:r>
            <a:r>
              <a:rPr sz="3900" spc="160" dirty="0">
                <a:latin typeface="Tahoma"/>
                <a:cs typeface="Tahoma"/>
              </a:rPr>
              <a:t> </a:t>
            </a:r>
            <a:r>
              <a:rPr sz="3900" spc="195" dirty="0">
                <a:latin typeface="Tahoma"/>
                <a:cs typeface="Tahoma"/>
              </a:rPr>
              <a:t>ve</a:t>
            </a:r>
            <a:r>
              <a:rPr sz="3900" spc="160" dirty="0">
                <a:latin typeface="Tahoma"/>
                <a:cs typeface="Tahoma"/>
              </a:rPr>
              <a:t> </a:t>
            </a:r>
            <a:r>
              <a:rPr sz="3900" spc="295" dirty="0">
                <a:latin typeface="Tahoma"/>
                <a:cs typeface="Tahoma"/>
              </a:rPr>
              <a:t>kararlı</a:t>
            </a:r>
            <a:r>
              <a:rPr sz="3900" spc="160" dirty="0">
                <a:latin typeface="Tahoma"/>
                <a:cs typeface="Tahoma"/>
              </a:rPr>
              <a:t> </a:t>
            </a:r>
            <a:r>
              <a:rPr sz="3900" spc="285" dirty="0">
                <a:latin typeface="Tahoma"/>
                <a:cs typeface="Tahoma"/>
              </a:rPr>
              <a:t>olun.</a:t>
            </a:r>
            <a:endParaRPr sz="3900">
              <a:latin typeface="Tahoma"/>
              <a:cs typeface="Tahoma"/>
            </a:endParaRPr>
          </a:p>
          <a:p>
            <a:pPr marL="167640">
              <a:lnSpc>
                <a:spcPct val="100000"/>
              </a:lnSpc>
              <a:spcBef>
                <a:spcPts val="860"/>
              </a:spcBef>
            </a:pPr>
            <a:r>
              <a:rPr sz="3900" spc="340" dirty="0">
                <a:latin typeface="Tahoma"/>
                <a:cs typeface="Tahoma"/>
              </a:rPr>
              <a:t>İletişiminizi</a:t>
            </a:r>
            <a:r>
              <a:rPr sz="3900" spc="155" dirty="0">
                <a:latin typeface="Tahoma"/>
                <a:cs typeface="Tahoma"/>
              </a:rPr>
              <a:t> </a:t>
            </a:r>
            <a:r>
              <a:rPr sz="3900" spc="350" dirty="0">
                <a:latin typeface="Tahoma"/>
                <a:cs typeface="Tahoma"/>
              </a:rPr>
              <a:t>arttırmaya</a:t>
            </a:r>
            <a:r>
              <a:rPr sz="3900" spc="160" dirty="0">
                <a:latin typeface="Tahoma"/>
                <a:cs typeface="Tahoma"/>
              </a:rPr>
              <a:t> </a:t>
            </a:r>
            <a:r>
              <a:rPr sz="3900" spc="300" dirty="0">
                <a:latin typeface="Tahoma"/>
                <a:cs typeface="Tahoma"/>
              </a:rPr>
              <a:t>gayret</a:t>
            </a:r>
            <a:r>
              <a:rPr sz="3900" spc="160" dirty="0">
                <a:latin typeface="Tahoma"/>
                <a:cs typeface="Tahoma"/>
              </a:rPr>
              <a:t> </a:t>
            </a:r>
            <a:r>
              <a:rPr sz="3900" spc="280" dirty="0">
                <a:latin typeface="Tahoma"/>
                <a:cs typeface="Tahoma"/>
              </a:rPr>
              <a:t>gösterin.</a:t>
            </a:r>
            <a:endParaRPr sz="3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3900" spc="380" dirty="0">
                <a:latin typeface="Tahoma"/>
                <a:cs typeface="Tahoma"/>
              </a:rPr>
              <a:t>Ekran</a:t>
            </a:r>
            <a:r>
              <a:rPr sz="3900" spc="155" dirty="0">
                <a:latin typeface="Tahoma"/>
                <a:cs typeface="Tahoma"/>
              </a:rPr>
              <a:t> </a:t>
            </a:r>
            <a:r>
              <a:rPr sz="3900" spc="450" dirty="0">
                <a:latin typeface="Tahoma"/>
                <a:cs typeface="Tahoma"/>
              </a:rPr>
              <a:t>bağımlılığından</a:t>
            </a:r>
            <a:r>
              <a:rPr sz="3900" spc="155" dirty="0">
                <a:latin typeface="Tahoma"/>
                <a:cs typeface="Tahoma"/>
              </a:rPr>
              <a:t> </a:t>
            </a:r>
            <a:r>
              <a:rPr sz="3900" spc="405" dirty="0">
                <a:latin typeface="Tahoma"/>
                <a:cs typeface="Tahoma"/>
              </a:rPr>
              <a:t>uzak</a:t>
            </a:r>
            <a:r>
              <a:rPr sz="3900" spc="155" dirty="0">
                <a:latin typeface="Tahoma"/>
                <a:cs typeface="Tahoma"/>
              </a:rPr>
              <a:t> </a:t>
            </a:r>
            <a:r>
              <a:rPr sz="3900" spc="425" dirty="0">
                <a:latin typeface="Tahoma"/>
                <a:cs typeface="Tahoma"/>
              </a:rPr>
              <a:t>durması</a:t>
            </a:r>
            <a:r>
              <a:rPr sz="3900" spc="160" dirty="0">
                <a:latin typeface="Tahoma"/>
                <a:cs typeface="Tahoma"/>
              </a:rPr>
              <a:t> </a:t>
            </a:r>
            <a:r>
              <a:rPr sz="3900" spc="254" dirty="0">
                <a:latin typeface="Tahoma"/>
                <a:cs typeface="Tahoma"/>
              </a:rPr>
              <a:t>için,</a:t>
            </a:r>
            <a:r>
              <a:rPr sz="3900" spc="155" dirty="0">
                <a:latin typeface="Tahoma"/>
                <a:cs typeface="Tahoma"/>
              </a:rPr>
              <a:t> </a:t>
            </a:r>
            <a:r>
              <a:rPr sz="3900" spc="325" dirty="0">
                <a:latin typeface="Tahoma"/>
                <a:cs typeface="Tahoma"/>
              </a:rPr>
              <a:t>alternatifler</a:t>
            </a:r>
            <a:r>
              <a:rPr sz="3900" spc="155" dirty="0">
                <a:latin typeface="Tahoma"/>
                <a:cs typeface="Tahoma"/>
              </a:rPr>
              <a:t> </a:t>
            </a:r>
            <a:r>
              <a:rPr sz="3900" spc="310" dirty="0">
                <a:latin typeface="Tahoma"/>
                <a:cs typeface="Tahoma"/>
              </a:rPr>
              <a:t>sunun.</a:t>
            </a:r>
            <a:endParaRPr sz="3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36905" y="5037887"/>
            <a:ext cx="8277859" cy="4473575"/>
          </a:xfrm>
          <a:custGeom>
            <a:avLst/>
            <a:gdLst/>
            <a:ahLst/>
            <a:cxnLst/>
            <a:rect l="l" t="t" r="r" b="b"/>
            <a:pathLst>
              <a:path w="8277859" h="4473575">
                <a:moveTo>
                  <a:pt x="8080655" y="4473041"/>
                </a:moveTo>
                <a:lnTo>
                  <a:pt x="196677" y="4473041"/>
                </a:lnTo>
                <a:lnTo>
                  <a:pt x="151659" y="4467830"/>
                </a:lnTo>
                <a:lnTo>
                  <a:pt x="110292" y="4452994"/>
                </a:lnTo>
                <a:lnTo>
                  <a:pt x="73770" y="4429726"/>
                </a:lnTo>
                <a:lnTo>
                  <a:pt x="43286" y="4399221"/>
                </a:lnTo>
                <a:lnTo>
                  <a:pt x="20034" y="4362674"/>
                </a:lnTo>
                <a:lnTo>
                  <a:pt x="5207" y="4321279"/>
                </a:lnTo>
                <a:lnTo>
                  <a:pt x="0" y="4276230"/>
                </a:lnTo>
                <a:lnTo>
                  <a:pt x="0" y="196811"/>
                </a:lnTo>
                <a:lnTo>
                  <a:pt x="5207" y="151762"/>
                </a:lnTo>
                <a:lnTo>
                  <a:pt x="20034" y="110367"/>
                </a:lnTo>
                <a:lnTo>
                  <a:pt x="43286" y="73820"/>
                </a:lnTo>
                <a:lnTo>
                  <a:pt x="73770" y="43315"/>
                </a:lnTo>
                <a:lnTo>
                  <a:pt x="110292" y="20047"/>
                </a:lnTo>
                <a:lnTo>
                  <a:pt x="151659" y="5210"/>
                </a:lnTo>
                <a:lnTo>
                  <a:pt x="196677" y="0"/>
                </a:lnTo>
                <a:lnTo>
                  <a:pt x="8080655" y="0"/>
                </a:lnTo>
                <a:lnTo>
                  <a:pt x="8125673" y="5210"/>
                </a:lnTo>
                <a:lnTo>
                  <a:pt x="8167040" y="20047"/>
                </a:lnTo>
                <a:lnTo>
                  <a:pt x="8203563" y="43315"/>
                </a:lnTo>
                <a:lnTo>
                  <a:pt x="8234047" y="73820"/>
                </a:lnTo>
                <a:lnTo>
                  <a:pt x="8257299" y="110367"/>
                </a:lnTo>
                <a:lnTo>
                  <a:pt x="8272126" y="151762"/>
                </a:lnTo>
                <a:lnTo>
                  <a:pt x="8277333" y="196811"/>
                </a:lnTo>
                <a:lnTo>
                  <a:pt x="8277333" y="4276230"/>
                </a:lnTo>
                <a:lnTo>
                  <a:pt x="8272126" y="4321279"/>
                </a:lnTo>
                <a:lnTo>
                  <a:pt x="8257299" y="4362674"/>
                </a:lnTo>
                <a:lnTo>
                  <a:pt x="8234047" y="4399221"/>
                </a:lnTo>
                <a:lnTo>
                  <a:pt x="8203563" y="4429726"/>
                </a:lnTo>
                <a:lnTo>
                  <a:pt x="8167040" y="4452994"/>
                </a:lnTo>
                <a:lnTo>
                  <a:pt x="8125673" y="4467830"/>
                </a:lnTo>
                <a:lnTo>
                  <a:pt x="8080655" y="4473041"/>
                </a:lnTo>
                <a:close/>
              </a:path>
            </a:pathLst>
          </a:custGeom>
          <a:solidFill>
            <a:srgbClr val="FFF2E2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7107" rIns="0" bIns="0" rtlCol="0">
            <a:spAutoFit/>
          </a:bodyPr>
          <a:lstStyle/>
          <a:p>
            <a:pPr marL="6332855" marR="5080">
              <a:lnSpc>
                <a:spcPct val="100299"/>
              </a:lnSpc>
              <a:spcBef>
                <a:spcPts val="105"/>
              </a:spcBef>
            </a:pPr>
            <a:r>
              <a:rPr sz="8750" spc="1075" dirty="0">
                <a:solidFill>
                  <a:srgbClr val="622A2A"/>
                </a:solidFill>
                <a:latin typeface="Trebuchet MS"/>
                <a:cs typeface="Trebuchet MS"/>
              </a:rPr>
              <a:t>Öz</a:t>
            </a:r>
            <a:r>
              <a:rPr sz="8750" spc="-40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8750" spc="55" dirty="0">
                <a:solidFill>
                  <a:srgbClr val="622A2A"/>
                </a:solidFill>
                <a:latin typeface="Trebuchet MS"/>
                <a:cs typeface="Trebuchet MS"/>
              </a:rPr>
              <a:t>Disiplin </a:t>
            </a:r>
            <a:r>
              <a:rPr sz="8750" spc="-262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8750" spc="695" dirty="0">
                <a:solidFill>
                  <a:srgbClr val="622A2A"/>
                </a:solidFill>
                <a:latin typeface="Trebuchet MS"/>
                <a:cs typeface="Trebuchet MS"/>
              </a:rPr>
              <a:t>Nedir?</a:t>
            </a:r>
            <a:endParaRPr sz="8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56731" y="5043247"/>
            <a:ext cx="6991984" cy="4265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47955">
              <a:lnSpc>
                <a:spcPct val="131200"/>
              </a:lnSpc>
              <a:spcBef>
                <a:spcPts val="95"/>
              </a:spcBef>
            </a:pPr>
            <a:r>
              <a:rPr sz="2650" spc="-30" dirty="0">
                <a:solidFill>
                  <a:srgbClr val="622A2A"/>
                </a:solidFill>
                <a:latin typeface="Trebuchet MS"/>
                <a:cs typeface="Trebuchet MS"/>
              </a:rPr>
              <a:t>Kişinin, </a:t>
            </a:r>
            <a:r>
              <a:rPr sz="2650" spc="50" dirty="0">
                <a:solidFill>
                  <a:srgbClr val="622A2A"/>
                </a:solidFill>
                <a:latin typeface="Trebuchet MS"/>
                <a:cs typeface="Trebuchet MS"/>
              </a:rPr>
              <a:t>belirlemiş </a:t>
            </a:r>
            <a:r>
              <a:rPr sz="2650" spc="130" dirty="0">
                <a:solidFill>
                  <a:srgbClr val="622A2A"/>
                </a:solidFill>
                <a:latin typeface="Trebuchet MS"/>
                <a:cs typeface="Trebuchet MS"/>
              </a:rPr>
              <a:t>olduğu </a:t>
            </a:r>
            <a:r>
              <a:rPr sz="2650" spc="110" dirty="0">
                <a:solidFill>
                  <a:srgbClr val="622A2A"/>
                </a:solidFill>
                <a:latin typeface="Trebuchet MS"/>
                <a:cs typeface="Trebuchet MS"/>
              </a:rPr>
              <a:t>hedeflere </a:t>
            </a:r>
            <a:r>
              <a:rPr sz="2650" spc="114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2650" spc="90" dirty="0">
                <a:solidFill>
                  <a:srgbClr val="622A2A"/>
                </a:solidFill>
                <a:latin typeface="Trebuchet MS"/>
                <a:cs typeface="Trebuchet MS"/>
              </a:rPr>
              <a:t>ulaşabilmesi </a:t>
            </a:r>
            <a:r>
              <a:rPr sz="2650" spc="60" dirty="0">
                <a:solidFill>
                  <a:srgbClr val="622A2A"/>
                </a:solidFill>
                <a:latin typeface="Trebuchet MS"/>
                <a:cs typeface="Trebuchet MS"/>
              </a:rPr>
              <a:t>için </a:t>
            </a:r>
            <a:r>
              <a:rPr sz="2650" spc="95" dirty="0">
                <a:solidFill>
                  <a:srgbClr val="622A2A"/>
                </a:solidFill>
                <a:latin typeface="Trebuchet MS"/>
                <a:cs typeface="Trebuchet MS"/>
              </a:rPr>
              <a:t>davranışlarını </a:t>
            </a:r>
            <a:r>
              <a:rPr sz="2650" spc="125" dirty="0">
                <a:solidFill>
                  <a:srgbClr val="622A2A"/>
                </a:solidFill>
                <a:latin typeface="Trebuchet MS"/>
                <a:cs typeface="Trebuchet MS"/>
              </a:rPr>
              <a:t>ve </a:t>
            </a:r>
            <a:r>
              <a:rPr sz="2650" spc="13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2650" spc="55" dirty="0">
                <a:solidFill>
                  <a:srgbClr val="622A2A"/>
                </a:solidFill>
                <a:latin typeface="Trebuchet MS"/>
                <a:cs typeface="Trebuchet MS"/>
              </a:rPr>
              <a:t>alışkanlıklarını kontrol </a:t>
            </a:r>
            <a:r>
              <a:rPr sz="2650" spc="130" dirty="0">
                <a:solidFill>
                  <a:srgbClr val="622A2A"/>
                </a:solidFill>
                <a:latin typeface="Trebuchet MS"/>
                <a:cs typeface="Trebuchet MS"/>
              </a:rPr>
              <a:t>altında </a:t>
            </a:r>
            <a:r>
              <a:rPr sz="2650" spc="13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2650" spc="60" dirty="0">
                <a:solidFill>
                  <a:srgbClr val="622A2A"/>
                </a:solidFill>
                <a:latin typeface="Trebuchet MS"/>
                <a:cs typeface="Trebuchet MS"/>
              </a:rPr>
              <a:t>tutması;hedeflerine</a:t>
            </a:r>
            <a:r>
              <a:rPr sz="2650" spc="-2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2650" spc="110" dirty="0">
                <a:solidFill>
                  <a:srgbClr val="622A2A"/>
                </a:solidFill>
                <a:latin typeface="Trebuchet MS"/>
                <a:cs typeface="Trebuchet MS"/>
              </a:rPr>
              <a:t>odaklanması,</a:t>
            </a:r>
            <a:r>
              <a:rPr sz="2650" spc="-2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2650" spc="55" dirty="0">
                <a:solidFill>
                  <a:srgbClr val="622A2A"/>
                </a:solidFill>
                <a:latin typeface="Trebuchet MS"/>
                <a:cs typeface="Trebuchet MS"/>
              </a:rPr>
              <a:t>izlemesi </a:t>
            </a:r>
            <a:r>
              <a:rPr sz="2650" spc="-78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2650" spc="165" dirty="0">
                <a:solidFill>
                  <a:srgbClr val="622A2A"/>
                </a:solidFill>
                <a:latin typeface="Trebuchet MS"/>
                <a:cs typeface="Trebuchet MS"/>
              </a:rPr>
              <a:t>gereken </a:t>
            </a:r>
            <a:r>
              <a:rPr sz="2650" spc="55" dirty="0">
                <a:solidFill>
                  <a:srgbClr val="622A2A"/>
                </a:solidFill>
                <a:latin typeface="Trebuchet MS"/>
                <a:cs typeface="Trebuchet MS"/>
              </a:rPr>
              <a:t>süreçleri </a:t>
            </a:r>
            <a:r>
              <a:rPr sz="2650" spc="120" dirty="0">
                <a:solidFill>
                  <a:srgbClr val="622A2A"/>
                </a:solidFill>
                <a:latin typeface="Trebuchet MS"/>
                <a:cs typeface="Trebuchet MS"/>
              </a:rPr>
              <a:t>takip </a:t>
            </a:r>
            <a:r>
              <a:rPr sz="2650" spc="160" dirty="0">
                <a:solidFill>
                  <a:srgbClr val="622A2A"/>
                </a:solidFill>
                <a:latin typeface="Trebuchet MS"/>
                <a:cs typeface="Trebuchet MS"/>
              </a:rPr>
              <a:t>ederek </a:t>
            </a:r>
            <a:r>
              <a:rPr sz="2650" spc="150" dirty="0">
                <a:solidFill>
                  <a:srgbClr val="622A2A"/>
                </a:solidFill>
                <a:latin typeface="Trebuchet MS"/>
                <a:cs typeface="Trebuchet MS"/>
              </a:rPr>
              <a:t>hedefe </a:t>
            </a:r>
            <a:r>
              <a:rPr sz="2650" spc="15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2650" spc="114" dirty="0">
                <a:solidFill>
                  <a:srgbClr val="622A2A"/>
                </a:solidFill>
                <a:latin typeface="Trebuchet MS"/>
                <a:cs typeface="Trebuchet MS"/>
              </a:rPr>
              <a:t>ulaşma</a:t>
            </a:r>
            <a:r>
              <a:rPr sz="2650" spc="-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2650" spc="85" dirty="0">
                <a:solidFill>
                  <a:srgbClr val="622A2A"/>
                </a:solidFill>
                <a:latin typeface="Trebuchet MS"/>
                <a:cs typeface="Trebuchet MS"/>
              </a:rPr>
              <a:t>sürecindeki</a:t>
            </a:r>
            <a:r>
              <a:rPr sz="265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2650" spc="50" dirty="0">
                <a:solidFill>
                  <a:srgbClr val="622A2A"/>
                </a:solidFill>
                <a:latin typeface="Trebuchet MS"/>
                <a:cs typeface="Trebuchet MS"/>
              </a:rPr>
              <a:t>psikolojik</a:t>
            </a:r>
            <a:r>
              <a:rPr sz="265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2650" spc="-45" dirty="0">
                <a:solidFill>
                  <a:srgbClr val="622A2A"/>
                </a:solidFill>
                <a:latin typeface="Trebuchet MS"/>
                <a:cs typeface="Trebuchet MS"/>
              </a:rPr>
              <a:t>tutumudur.</a:t>
            </a:r>
            <a:endParaRPr sz="2650">
              <a:latin typeface="Trebuchet MS"/>
              <a:cs typeface="Trebuchet MS"/>
            </a:endParaRPr>
          </a:p>
          <a:p>
            <a:pPr marL="12700" marR="5080">
              <a:lnSpc>
                <a:spcPct val="131200"/>
              </a:lnSpc>
              <a:spcBef>
                <a:spcPts val="5"/>
              </a:spcBef>
            </a:pPr>
            <a:r>
              <a:rPr sz="2650" spc="240" dirty="0">
                <a:solidFill>
                  <a:srgbClr val="622A2A"/>
                </a:solidFill>
                <a:latin typeface="Trebuchet MS"/>
                <a:cs typeface="Trebuchet MS"/>
              </a:rPr>
              <a:t>Amaca</a:t>
            </a:r>
            <a:r>
              <a:rPr sz="265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2650" spc="45" dirty="0">
                <a:solidFill>
                  <a:srgbClr val="622A2A"/>
                </a:solidFill>
                <a:latin typeface="Trebuchet MS"/>
                <a:cs typeface="Trebuchet MS"/>
              </a:rPr>
              <a:t>ilerlerken</a:t>
            </a:r>
            <a:r>
              <a:rPr sz="265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2650" spc="60" dirty="0">
                <a:solidFill>
                  <a:srgbClr val="622A2A"/>
                </a:solidFill>
                <a:latin typeface="Trebuchet MS"/>
                <a:cs typeface="Trebuchet MS"/>
              </a:rPr>
              <a:t>takındığı,</a:t>
            </a:r>
            <a:r>
              <a:rPr sz="2650" dirty="0">
                <a:solidFill>
                  <a:srgbClr val="622A2A"/>
                </a:solidFill>
                <a:latin typeface="Trebuchet MS"/>
                <a:cs typeface="Trebuchet MS"/>
              </a:rPr>
              <a:t> tutarlı </a:t>
            </a:r>
            <a:r>
              <a:rPr sz="2650" spc="140" dirty="0">
                <a:solidFill>
                  <a:srgbClr val="622A2A"/>
                </a:solidFill>
                <a:latin typeface="Trebuchet MS"/>
                <a:cs typeface="Trebuchet MS"/>
              </a:rPr>
              <a:t>davranış </a:t>
            </a:r>
            <a:r>
              <a:rPr sz="2650" spc="-78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2650" spc="25" dirty="0">
                <a:solidFill>
                  <a:srgbClr val="622A2A"/>
                </a:solidFill>
                <a:latin typeface="Trebuchet MS"/>
                <a:cs typeface="Trebuchet MS"/>
              </a:rPr>
              <a:t>halidir.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38522" y="1028700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62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8522" y="1178673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62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8522" y="1328646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62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3131411"/>
            <a:ext cx="171449" cy="1714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59300" y="3612417"/>
            <a:ext cx="171449" cy="1714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4093425"/>
            <a:ext cx="171449" cy="1714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4574435"/>
            <a:ext cx="171449" cy="1714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5055443"/>
            <a:ext cx="171449" cy="17144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5536451"/>
            <a:ext cx="171449" cy="17144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6017459"/>
            <a:ext cx="171449" cy="17144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6498466"/>
            <a:ext cx="171449" cy="17144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6979473"/>
            <a:ext cx="171449" cy="171449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7192536" y="8828263"/>
            <a:ext cx="304800" cy="675005"/>
          </a:xfrm>
          <a:custGeom>
            <a:avLst/>
            <a:gdLst/>
            <a:ahLst/>
            <a:cxnLst/>
            <a:rect l="l" t="t" r="r" b="b"/>
            <a:pathLst>
              <a:path w="304800" h="675004">
                <a:moveTo>
                  <a:pt x="0" y="525628"/>
                </a:moveTo>
                <a:lnTo>
                  <a:pt x="18268" y="507719"/>
                </a:lnTo>
                <a:lnTo>
                  <a:pt x="139740" y="626795"/>
                </a:lnTo>
                <a:lnTo>
                  <a:pt x="139740" y="0"/>
                </a:lnTo>
                <a:lnTo>
                  <a:pt x="165380" y="0"/>
                </a:lnTo>
                <a:lnTo>
                  <a:pt x="165380" y="626795"/>
                </a:lnTo>
                <a:lnTo>
                  <a:pt x="286531" y="507719"/>
                </a:lnTo>
                <a:lnTo>
                  <a:pt x="304800" y="525628"/>
                </a:lnTo>
                <a:lnTo>
                  <a:pt x="152560" y="674865"/>
                </a:lnTo>
                <a:lnTo>
                  <a:pt x="0" y="525628"/>
                </a:lnTo>
                <a:close/>
              </a:path>
            </a:pathLst>
          </a:custGeom>
          <a:solidFill>
            <a:srgbClr val="62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923599"/>
            <a:ext cx="7753349" cy="73342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5FF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1564" y="613961"/>
            <a:ext cx="7567295" cy="1813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700" spc="1245" dirty="0">
                <a:solidFill>
                  <a:srgbClr val="622A2A"/>
                </a:solidFill>
                <a:latin typeface="Trebuchet MS"/>
                <a:cs typeface="Trebuchet MS"/>
              </a:rPr>
              <a:t>Öz</a:t>
            </a:r>
            <a:r>
              <a:rPr sz="11700" spc="-55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11700" spc="260" dirty="0">
                <a:solidFill>
                  <a:srgbClr val="622A2A"/>
                </a:solidFill>
                <a:latin typeface="Trebuchet MS"/>
                <a:cs typeface="Trebuchet MS"/>
              </a:rPr>
              <a:t>Disiplin</a:t>
            </a:r>
            <a:endParaRPr sz="117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1564" y="2402532"/>
            <a:ext cx="12226290" cy="78486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2816860">
              <a:lnSpc>
                <a:spcPct val="100299"/>
              </a:lnSpc>
              <a:spcBef>
                <a:spcPts val="85"/>
              </a:spcBef>
            </a:pPr>
            <a:r>
              <a:rPr sz="11700" spc="2185" dirty="0">
                <a:solidFill>
                  <a:srgbClr val="622A2A"/>
                </a:solidFill>
                <a:latin typeface="Trebuchet MS"/>
                <a:cs typeface="Trebuchet MS"/>
              </a:rPr>
              <a:t>G</a:t>
            </a:r>
            <a:r>
              <a:rPr sz="11700" spc="680" dirty="0">
                <a:solidFill>
                  <a:srgbClr val="622A2A"/>
                </a:solidFill>
                <a:latin typeface="Trebuchet MS"/>
                <a:cs typeface="Trebuchet MS"/>
              </a:rPr>
              <a:t>e</a:t>
            </a:r>
            <a:r>
              <a:rPr sz="11700" spc="-360" dirty="0">
                <a:solidFill>
                  <a:srgbClr val="622A2A"/>
                </a:solidFill>
                <a:latin typeface="Trebuchet MS"/>
                <a:cs typeface="Trebuchet MS"/>
              </a:rPr>
              <a:t>l</a:t>
            </a:r>
            <a:r>
              <a:rPr sz="11700" spc="-100" dirty="0">
                <a:solidFill>
                  <a:srgbClr val="622A2A"/>
                </a:solidFill>
                <a:latin typeface="Trebuchet MS"/>
                <a:cs typeface="Trebuchet MS"/>
              </a:rPr>
              <a:t>i</a:t>
            </a:r>
            <a:r>
              <a:rPr sz="11700" spc="10" dirty="0">
                <a:solidFill>
                  <a:srgbClr val="622A2A"/>
                </a:solidFill>
                <a:latin typeface="Trebuchet MS"/>
                <a:cs typeface="Trebuchet MS"/>
              </a:rPr>
              <a:t>ş</a:t>
            </a:r>
            <a:r>
              <a:rPr sz="11700" spc="-420" dirty="0">
                <a:solidFill>
                  <a:srgbClr val="622A2A"/>
                </a:solidFill>
                <a:latin typeface="Trebuchet MS"/>
                <a:cs typeface="Trebuchet MS"/>
              </a:rPr>
              <a:t>t</a:t>
            </a:r>
            <a:r>
              <a:rPr sz="11700" spc="-100" dirty="0">
                <a:solidFill>
                  <a:srgbClr val="622A2A"/>
                </a:solidFill>
                <a:latin typeface="Trebuchet MS"/>
                <a:cs typeface="Trebuchet MS"/>
              </a:rPr>
              <a:t>i</a:t>
            </a:r>
            <a:r>
              <a:rPr sz="11700" spc="-135" dirty="0">
                <a:solidFill>
                  <a:srgbClr val="622A2A"/>
                </a:solidFill>
                <a:latin typeface="Trebuchet MS"/>
                <a:cs typeface="Trebuchet MS"/>
              </a:rPr>
              <a:t>r</a:t>
            </a:r>
            <a:r>
              <a:rPr sz="11700" spc="250" dirty="0">
                <a:solidFill>
                  <a:srgbClr val="622A2A"/>
                </a:solidFill>
                <a:latin typeface="Trebuchet MS"/>
                <a:cs typeface="Trebuchet MS"/>
              </a:rPr>
              <a:t>m</a:t>
            </a:r>
            <a:r>
              <a:rPr sz="11700" spc="680" dirty="0">
                <a:solidFill>
                  <a:srgbClr val="622A2A"/>
                </a:solidFill>
                <a:latin typeface="Trebuchet MS"/>
                <a:cs typeface="Trebuchet MS"/>
              </a:rPr>
              <a:t>e</a:t>
            </a:r>
            <a:r>
              <a:rPr sz="11700" spc="240" dirty="0">
                <a:solidFill>
                  <a:srgbClr val="622A2A"/>
                </a:solidFill>
                <a:latin typeface="Trebuchet MS"/>
                <a:cs typeface="Trebuchet MS"/>
              </a:rPr>
              <a:t>n</a:t>
            </a:r>
            <a:r>
              <a:rPr sz="11700" spc="-100" dirty="0">
                <a:solidFill>
                  <a:srgbClr val="622A2A"/>
                </a:solidFill>
                <a:latin typeface="Trebuchet MS"/>
                <a:cs typeface="Trebuchet MS"/>
              </a:rPr>
              <a:t>i</a:t>
            </a:r>
            <a:r>
              <a:rPr sz="11700" spc="335" dirty="0">
                <a:solidFill>
                  <a:srgbClr val="622A2A"/>
                </a:solidFill>
                <a:latin typeface="Trebuchet MS"/>
                <a:cs typeface="Trebuchet MS"/>
              </a:rPr>
              <a:t>n  </a:t>
            </a:r>
            <a:r>
              <a:rPr sz="11700" spc="310" dirty="0">
                <a:solidFill>
                  <a:srgbClr val="622A2A"/>
                </a:solidFill>
                <a:latin typeface="Trebuchet MS"/>
                <a:cs typeface="Trebuchet MS"/>
              </a:rPr>
              <a:t>Yolları</a:t>
            </a:r>
            <a:endParaRPr sz="11700">
              <a:latin typeface="Trebuchet MS"/>
              <a:cs typeface="Trebuchet MS"/>
            </a:endParaRPr>
          </a:p>
          <a:p>
            <a:pPr marL="12700" marR="5080">
              <a:lnSpc>
                <a:spcPct val="133200"/>
              </a:lnSpc>
              <a:spcBef>
                <a:spcPts val="4265"/>
              </a:spcBef>
            </a:pPr>
            <a:r>
              <a:rPr sz="3650" spc="475" dirty="0">
                <a:solidFill>
                  <a:srgbClr val="622A2A"/>
                </a:solidFill>
                <a:latin typeface="Trebuchet MS"/>
                <a:cs typeface="Trebuchet MS"/>
              </a:rPr>
              <a:t>Öz </a:t>
            </a:r>
            <a:r>
              <a:rPr sz="3650" spc="40" dirty="0">
                <a:solidFill>
                  <a:srgbClr val="622A2A"/>
                </a:solidFill>
                <a:latin typeface="Trebuchet MS"/>
                <a:cs typeface="Trebuchet MS"/>
              </a:rPr>
              <a:t>disiplini,erken </a:t>
            </a:r>
            <a:r>
              <a:rPr sz="3650" spc="245" dirty="0">
                <a:solidFill>
                  <a:srgbClr val="622A2A"/>
                </a:solidFill>
                <a:latin typeface="Trebuchet MS"/>
                <a:cs typeface="Trebuchet MS"/>
              </a:rPr>
              <a:t>yaşlarda </a:t>
            </a:r>
            <a:r>
              <a:rPr sz="3650" spc="50" dirty="0">
                <a:solidFill>
                  <a:srgbClr val="622A2A"/>
                </a:solidFill>
                <a:latin typeface="Trebuchet MS"/>
                <a:cs typeface="Trebuchet MS"/>
              </a:rPr>
              <a:t>oluşturmak </a:t>
            </a:r>
            <a:r>
              <a:rPr sz="3650" spc="250" dirty="0">
                <a:solidFill>
                  <a:srgbClr val="622A2A"/>
                </a:solidFill>
                <a:latin typeface="Trebuchet MS"/>
                <a:cs typeface="Trebuchet MS"/>
              </a:rPr>
              <a:t>çok </a:t>
            </a:r>
            <a:r>
              <a:rPr sz="3650" spc="375" dirty="0">
                <a:solidFill>
                  <a:srgbClr val="622A2A"/>
                </a:solidFill>
                <a:latin typeface="Trebuchet MS"/>
                <a:cs typeface="Trebuchet MS"/>
              </a:rPr>
              <a:t>daha </a:t>
            </a:r>
            <a:r>
              <a:rPr sz="3650" spc="38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3650" spc="80" dirty="0">
                <a:solidFill>
                  <a:srgbClr val="622A2A"/>
                </a:solidFill>
                <a:latin typeface="Trebuchet MS"/>
                <a:cs typeface="Trebuchet MS"/>
              </a:rPr>
              <a:t>kolaydır. </a:t>
            </a:r>
            <a:r>
              <a:rPr sz="3650" spc="475" dirty="0">
                <a:solidFill>
                  <a:srgbClr val="622A2A"/>
                </a:solidFill>
                <a:latin typeface="Trebuchet MS"/>
                <a:cs typeface="Trebuchet MS"/>
              </a:rPr>
              <a:t>Öz </a:t>
            </a:r>
            <a:r>
              <a:rPr sz="3650" spc="5" dirty="0">
                <a:solidFill>
                  <a:srgbClr val="622A2A"/>
                </a:solidFill>
                <a:latin typeface="Trebuchet MS"/>
                <a:cs typeface="Trebuchet MS"/>
              </a:rPr>
              <a:t>disiplin, </a:t>
            </a:r>
            <a:r>
              <a:rPr sz="3650" spc="190" dirty="0">
                <a:solidFill>
                  <a:srgbClr val="622A2A"/>
                </a:solidFill>
                <a:latin typeface="Trebuchet MS"/>
                <a:cs typeface="Trebuchet MS"/>
              </a:rPr>
              <a:t>yalnızca </a:t>
            </a:r>
            <a:r>
              <a:rPr sz="3650" spc="45" dirty="0">
                <a:solidFill>
                  <a:srgbClr val="622A2A"/>
                </a:solidFill>
                <a:latin typeface="Trebuchet MS"/>
                <a:cs typeface="Trebuchet MS"/>
              </a:rPr>
              <a:t>okul </a:t>
            </a:r>
            <a:r>
              <a:rPr sz="3650" spc="175" dirty="0">
                <a:solidFill>
                  <a:srgbClr val="622A2A"/>
                </a:solidFill>
                <a:latin typeface="Trebuchet MS"/>
                <a:cs typeface="Trebuchet MS"/>
              </a:rPr>
              <a:t>başarısı </a:t>
            </a:r>
            <a:r>
              <a:rPr sz="3650" spc="80" dirty="0">
                <a:solidFill>
                  <a:srgbClr val="622A2A"/>
                </a:solidFill>
                <a:latin typeface="Trebuchet MS"/>
                <a:cs typeface="Trebuchet MS"/>
              </a:rPr>
              <a:t>için </a:t>
            </a:r>
            <a:r>
              <a:rPr sz="3650" spc="225" dirty="0">
                <a:solidFill>
                  <a:srgbClr val="622A2A"/>
                </a:solidFill>
                <a:latin typeface="Trebuchet MS"/>
                <a:cs typeface="Trebuchet MS"/>
              </a:rPr>
              <a:t>değil </a:t>
            </a:r>
            <a:r>
              <a:rPr sz="3650" spc="229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3650" spc="25" dirty="0">
                <a:solidFill>
                  <a:srgbClr val="622A2A"/>
                </a:solidFill>
                <a:latin typeface="Trebuchet MS"/>
                <a:cs typeface="Trebuchet MS"/>
              </a:rPr>
              <a:t>kişisel </a:t>
            </a:r>
            <a:r>
              <a:rPr sz="3650" spc="100" dirty="0">
                <a:solidFill>
                  <a:srgbClr val="622A2A"/>
                </a:solidFill>
                <a:latin typeface="Trebuchet MS"/>
                <a:cs typeface="Trebuchet MS"/>
              </a:rPr>
              <a:t>yaşantımızın </a:t>
            </a:r>
            <a:r>
              <a:rPr sz="3650" spc="470" dirty="0">
                <a:solidFill>
                  <a:srgbClr val="622A2A"/>
                </a:solidFill>
                <a:latin typeface="Trebuchet MS"/>
                <a:cs typeface="Trebuchet MS"/>
              </a:rPr>
              <a:t>da </a:t>
            </a:r>
            <a:r>
              <a:rPr sz="3650" spc="90" dirty="0">
                <a:solidFill>
                  <a:srgbClr val="622A2A"/>
                </a:solidFill>
                <a:latin typeface="Trebuchet MS"/>
                <a:cs typeface="Trebuchet MS"/>
              </a:rPr>
              <a:t>önemli </a:t>
            </a:r>
            <a:r>
              <a:rPr sz="3650" spc="105" dirty="0">
                <a:solidFill>
                  <a:srgbClr val="622A2A"/>
                </a:solidFill>
                <a:latin typeface="Trebuchet MS"/>
                <a:cs typeface="Trebuchet MS"/>
              </a:rPr>
              <a:t>bir </a:t>
            </a:r>
            <a:r>
              <a:rPr sz="3650" spc="45" dirty="0">
                <a:solidFill>
                  <a:srgbClr val="622A2A"/>
                </a:solidFill>
                <a:latin typeface="Trebuchet MS"/>
                <a:cs typeface="Trebuchet MS"/>
              </a:rPr>
              <a:t>ihtiyacıdır. </a:t>
            </a:r>
            <a:r>
              <a:rPr sz="3650" spc="254" dirty="0">
                <a:solidFill>
                  <a:srgbClr val="622A2A"/>
                </a:solidFill>
                <a:latin typeface="Trebuchet MS"/>
                <a:cs typeface="Trebuchet MS"/>
              </a:rPr>
              <a:t>Hayatta </a:t>
            </a:r>
            <a:r>
              <a:rPr sz="3650" spc="26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3650" spc="40" dirty="0">
                <a:solidFill>
                  <a:srgbClr val="622A2A"/>
                </a:solidFill>
                <a:latin typeface="Trebuchet MS"/>
                <a:cs typeface="Trebuchet MS"/>
              </a:rPr>
              <a:t>kurulan</a:t>
            </a:r>
            <a:r>
              <a:rPr sz="3650" spc="-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3650" spc="160" dirty="0">
                <a:solidFill>
                  <a:srgbClr val="622A2A"/>
                </a:solidFill>
                <a:latin typeface="Trebuchet MS"/>
                <a:cs typeface="Trebuchet MS"/>
              </a:rPr>
              <a:t>düzen</a:t>
            </a:r>
            <a:r>
              <a:rPr sz="3650" spc="-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3650" spc="165" dirty="0">
                <a:solidFill>
                  <a:srgbClr val="622A2A"/>
                </a:solidFill>
                <a:latin typeface="Trebuchet MS"/>
                <a:cs typeface="Trebuchet MS"/>
              </a:rPr>
              <a:t>ve</a:t>
            </a:r>
            <a:r>
              <a:rPr sz="3650" spc="-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3650" spc="100" dirty="0">
                <a:solidFill>
                  <a:srgbClr val="622A2A"/>
                </a:solidFill>
                <a:latin typeface="Trebuchet MS"/>
                <a:cs typeface="Trebuchet MS"/>
              </a:rPr>
              <a:t>devamlılık</a:t>
            </a:r>
            <a:r>
              <a:rPr sz="3650" spc="-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3650" spc="295" dirty="0">
                <a:solidFill>
                  <a:srgbClr val="622A2A"/>
                </a:solidFill>
                <a:latin typeface="Trebuchet MS"/>
                <a:cs typeface="Trebuchet MS"/>
              </a:rPr>
              <a:t>daima</a:t>
            </a:r>
            <a:r>
              <a:rPr sz="3650" spc="-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3650" spc="240" dirty="0">
                <a:solidFill>
                  <a:srgbClr val="622A2A"/>
                </a:solidFill>
                <a:latin typeface="Trebuchet MS"/>
                <a:cs typeface="Trebuchet MS"/>
              </a:rPr>
              <a:t>başarı</a:t>
            </a:r>
            <a:r>
              <a:rPr sz="365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3650" spc="165" dirty="0">
                <a:solidFill>
                  <a:srgbClr val="622A2A"/>
                </a:solidFill>
                <a:latin typeface="Trebuchet MS"/>
                <a:cs typeface="Trebuchet MS"/>
              </a:rPr>
              <a:t>ve</a:t>
            </a:r>
            <a:r>
              <a:rPr sz="3650" spc="-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3650" spc="-10" dirty="0">
                <a:solidFill>
                  <a:srgbClr val="622A2A"/>
                </a:solidFill>
                <a:latin typeface="Trebuchet MS"/>
                <a:cs typeface="Trebuchet MS"/>
              </a:rPr>
              <a:t>mutluluğu </a:t>
            </a:r>
            <a:r>
              <a:rPr sz="3650" spc="-108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3650" spc="229" dirty="0">
                <a:solidFill>
                  <a:srgbClr val="622A2A"/>
                </a:solidFill>
                <a:latin typeface="Trebuchet MS"/>
                <a:cs typeface="Trebuchet MS"/>
              </a:rPr>
              <a:t>beraberinde</a:t>
            </a:r>
            <a:r>
              <a:rPr sz="365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3650" spc="75" dirty="0">
                <a:solidFill>
                  <a:srgbClr val="622A2A"/>
                </a:solidFill>
                <a:latin typeface="Trebuchet MS"/>
                <a:cs typeface="Trebuchet MS"/>
              </a:rPr>
              <a:t>getirmektedir.</a:t>
            </a:r>
            <a:endParaRPr sz="365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3131412"/>
            <a:ext cx="171449" cy="1714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3612420"/>
            <a:ext cx="171449" cy="1714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59300" y="4093428"/>
            <a:ext cx="171449" cy="1714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4574436"/>
            <a:ext cx="171449" cy="1714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5055442"/>
            <a:ext cx="171449" cy="1714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6017461"/>
            <a:ext cx="171449" cy="1714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5536452"/>
            <a:ext cx="171449" cy="1714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6498468"/>
            <a:ext cx="171449" cy="17144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6979477"/>
            <a:ext cx="171449" cy="171449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7192536" y="8797876"/>
            <a:ext cx="304800" cy="675005"/>
          </a:xfrm>
          <a:custGeom>
            <a:avLst/>
            <a:gdLst/>
            <a:ahLst/>
            <a:cxnLst/>
            <a:rect l="l" t="t" r="r" b="b"/>
            <a:pathLst>
              <a:path w="304800" h="675004">
                <a:moveTo>
                  <a:pt x="0" y="525628"/>
                </a:moveTo>
                <a:lnTo>
                  <a:pt x="18268" y="507719"/>
                </a:lnTo>
                <a:lnTo>
                  <a:pt x="139740" y="626795"/>
                </a:lnTo>
                <a:lnTo>
                  <a:pt x="139740" y="0"/>
                </a:lnTo>
                <a:lnTo>
                  <a:pt x="165380" y="0"/>
                </a:lnTo>
                <a:lnTo>
                  <a:pt x="165380" y="626795"/>
                </a:lnTo>
                <a:lnTo>
                  <a:pt x="286531" y="507719"/>
                </a:lnTo>
                <a:lnTo>
                  <a:pt x="304800" y="525628"/>
                </a:lnTo>
                <a:lnTo>
                  <a:pt x="152560" y="674865"/>
                </a:lnTo>
                <a:lnTo>
                  <a:pt x="0" y="525628"/>
                </a:lnTo>
                <a:close/>
              </a:path>
            </a:pathLst>
          </a:custGeom>
          <a:solidFill>
            <a:srgbClr val="62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8522" y="1028701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62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8522" y="1178674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62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8522" y="1328646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622A2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7759" y="4877746"/>
            <a:ext cx="8288655" cy="5092065"/>
          </a:xfrm>
          <a:custGeom>
            <a:avLst/>
            <a:gdLst/>
            <a:ahLst/>
            <a:cxnLst/>
            <a:rect l="l" t="t" r="r" b="b"/>
            <a:pathLst>
              <a:path w="8288655" h="5092065">
                <a:moveTo>
                  <a:pt x="8087838" y="5092021"/>
                </a:moveTo>
                <a:lnTo>
                  <a:pt x="200547" y="5092021"/>
                </a:lnTo>
                <a:lnTo>
                  <a:pt x="154643" y="5086708"/>
                </a:lnTo>
                <a:lnTo>
                  <a:pt x="112462" y="5071582"/>
                </a:lnTo>
                <a:lnTo>
                  <a:pt x="75221" y="5047859"/>
                </a:lnTo>
                <a:lnTo>
                  <a:pt x="44137" y="5016759"/>
                </a:lnTo>
                <a:lnTo>
                  <a:pt x="20428" y="4979498"/>
                </a:lnTo>
                <a:lnTo>
                  <a:pt x="5309" y="4937294"/>
                </a:lnTo>
                <a:lnTo>
                  <a:pt x="0" y="4891365"/>
                </a:lnTo>
                <a:lnTo>
                  <a:pt x="0" y="200655"/>
                </a:lnTo>
                <a:lnTo>
                  <a:pt x="5309" y="154727"/>
                </a:lnTo>
                <a:lnTo>
                  <a:pt x="20428" y="112523"/>
                </a:lnTo>
                <a:lnTo>
                  <a:pt x="44137" y="75262"/>
                </a:lnTo>
                <a:lnTo>
                  <a:pt x="75221" y="44161"/>
                </a:lnTo>
                <a:lnTo>
                  <a:pt x="112462" y="20439"/>
                </a:lnTo>
                <a:lnTo>
                  <a:pt x="154643" y="5312"/>
                </a:lnTo>
                <a:lnTo>
                  <a:pt x="200547" y="0"/>
                </a:lnTo>
                <a:lnTo>
                  <a:pt x="8087838" y="0"/>
                </a:lnTo>
                <a:lnTo>
                  <a:pt x="8133742" y="5312"/>
                </a:lnTo>
                <a:lnTo>
                  <a:pt x="8175923" y="20439"/>
                </a:lnTo>
                <a:lnTo>
                  <a:pt x="8213164" y="44161"/>
                </a:lnTo>
                <a:lnTo>
                  <a:pt x="8244247" y="75262"/>
                </a:lnTo>
                <a:lnTo>
                  <a:pt x="8267957" y="112523"/>
                </a:lnTo>
                <a:lnTo>
                  <a:pt x="8283075" y="154727"/>
                </a:lnTo>
                <a:lnTo>
                  <a:pt x="8288385" y="200655"/>
                </a:lnTo>
                <a:lnTo>
                  <a:pt x="8288385" y="4891365"/>
                </a:lnTo>
                <a:lnTo>
                  <a:pt x="8283075" y="4937294"/>
                </a:lnTo>
                <a:lnTo>
                  <a:pt x="8267957" y="4979498"/>
                </a:lnTo>
                <a:lnTo>
                  <a:pt x="8244247" y="5016759"/>
                </a:lnTo>
                <a:lnTo>
                  <a:pt x="8213164" y="5047859"/>
                </a:lnTo>
                <a:lnTo>
                  <a:pt x="8175923" y="5071582"/>
                </a:lnTo>
                <a:lnTo>
                  <a:pt x="8133742" y="5086708"/>
                </a:lnTo>
                <a:lnTo>
                  <a:pt x="8087838" y="5092021"/>
                </a:lnTo>
                <a:close/>
              </a:path>
            </a:pathLst>
          </a:custGeom>
          <a:solidFill>
            <a:srgbClr val="FFD4A8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2528" rIns="0" bIns="0" rtlCol="0">
            <a:spAutoFit/>
          </a:bodyPr>
          <a:lstStyle/>
          <a:p>
            <a:pPr marL="6223635" marR="5080">
              <a:lnSpc>
                <a:spcPct val="100200"/>
              </a:lnSpc>
              <a:spcBef>
                <a:spcPts val="75"/>
              </a:spcBef>
            </a:pPr>
            <a:r>
              <a:rPr sz="7750" spc="229" dirty="0">
                <a:solidFill>
                  <a:srgbClr val="622A2A"/>
                </a:solidFill>
                <a:latin typeface="Trebuchet MS"/>
                <a:cs typeface="Trebuchet MS"/>
              </a:rPr>
              <a:t>Kendinizi </a:t>
            </a:r>
            <a:r>
              <a:rPr sz="7750" spc="325" dirty="0">
                <a:solidFill>
                  <a:srgbClr val="622A2A"/>
                </a:solidFill>
                <a:latin typeface="Trebuchet MS"/>
                <a:cs typeface="Trebuchet MS"/>
              </a:rPr>
              <a:t>ve </a:t>
            </a:r>
            <a:r>
              <a:rPr sz="7750" spc="33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7750" spc="395" dirty="0">
                <a:solidFill>
                  <a:srgbClr val="622A2A"/>
                </a:solidFill>
                <a:latin typeface="Trebuchet MS"/>
                <a:cs typeface="Trebuchet MS"/>
              </a:rPr>
              <a:t>Çocuğunuzu </a:t>
            </a:r>
            <a:r>
              <a:rPr sz="7750" spc="40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7750" spc="495" dirty="0">
                <a:solidFill>
                  <a:srgbClr val="622A2A"/>
                </a:solidFill>
                <a:latin typeface="Trebuchet MS"/>
                <a:cs typeface="Trebuchet MS"/>
              </a:rPr>
              <a:t>Doğru</a:t>
            </a:r>
            <a:r>
              <a:rPr sz="7750" spc="-38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7750" spc="120" dirty="0">
                <a:solidFill>
                  <a:srgbClr val="622A2A"/>
                </a:solidFill>
                <a:latin typeface="Trebuchet MS"/>
                <a:cs typeface="Trebuchet MS"/>
              </a:rPr>
              <a:t>Tanıyın</a:t>
            </a:r>
            <a:endParaRPr sz="77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44354" y="4644739"/>
            <a:ext cx="7059930" cy="535051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3100" spc="175" dirty="0">
                <a:solidFill>
                  <a:srgbClr val="622A2A"/>
                </a:solidFill>
                <a:latin typeface="Trebuchet MS"/>
                <a:cs typeface="Trebuchet MS"/>
              </a:rPr>
              <a:t>Nasıl</a:t>
            </a:r>
            <a:r>
              <a:rPr sz="3100" spc="-4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3100" spc="245" dirty="0">
                <a:solidFill>
                  <a:srgbClr val="622A2A"/>
                </a:solidFill>
                <a:latin typeface="Trebuchet MS"/>
                <a:cs typeface="Trebuchet MS"/>
              </a:rPr>
              <a:t>mı?</a:t>
            </a:r>
            <a:endParaRPr sz="3100">
              <a:latin typeface="Trebuchet MS"/>
              <a:cs typeface="Trebuchet MS"/>
            </a:endParaRPr>
          </a:p>
          <a:p>
            <a:pPr marL="12700" marR="5080">
              <a:lnSpc>
                <a:spcPct val="125200"/>
              </a:lnSpc>
            </a:pPr>
            <a:r>
              <a:rPr sz="3100" spc="235" dirty="0">
                <a:solidFill>
                  <a:srgbClr val="622A2A"/>
                </a:solidFill>
                <a:latin typeface="Trebuchet MS"/>
                <a:cs typeface="Trebuchet MS"/>
              </a:rPr>
              <a:t>'Ben</a:t>
            </a:r>
            <a:r>
              <a:rPr sz="3100" spc="-1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3100" spc="185" dirty="0">
                <a:solidFill>
                  <a:srgbClr val="622A2A"/>
                </a:solidFill>
                <a:latin typeface="Trebuchet MS"/>
                <a:cs typeface="Trebuchet MS"/>
              </a:rPr>
              <a:t>Kimim?'</a:t>
            </a:r>
            <a:r>
              <a:rPr sz="3100" spc="-1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3100" spc="160" dirty="0">
                <a:solidFill>
                  <a:srgbClr val="622A2A"/>
                </a:solidFill>
                <a:latin typeface="Trebuchet MS"/>
                <a:cs typeface="Trebuchet MS"/>
              </a:rPr>
              <a:t>,'Gelecekte</a:t>
            </a:r>
            <a:r>
              <a:rPr sz="3100" spc="-1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3100" spc="155" dirty="0">
                <a:solidFill>
                  <a:srgbClr val="622A2A"/>
                </a:solidFill>
                <a:latin typeface="Trebuchet MS"/>
                <a:cs typeface="Trebuchet MS"/>
              </a:rPr>
              <a:t>ne</a:t>
            </a:r>
            <a:r>
              <a:rPr sz="3100" spc="-1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3100" spc="240" dirty="0">
                <a:solidFill>
                  <a:srgbClr val="622A2A"/>
                </a:solidFill>
                <a:latin typeface="Trebuchet MS"/>
                <a:cs typeface="Trebuchet MS"/>
              </a:rPr>
              <a:t>yapmak </a:t>
            </a:r>
            <a:r>
              <a:rPr sz="3100" spc="-919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3100" spc="60" dirty="0">
                <a:solidFill>
                  <a:srgbClr val="622A2A"/>
                </a:solidFill>
                <a:latin typeface="Trebuchet MS"/>
                <a:cs typeface="Trebuchet MS"/>
              </a:rPr>
              <a:t>istiyorum?', </a:t>
            </a:r>
            <a:r>
              <a:rPr sz="3100" spc="185" dirty="0">
                <a:solidFill>
                  <a:srgbClr val="622A2A"/>
                </a:solidFill>
                <a:latin typeface="Trebuchet MS"/>
                <a:cs typeface="Trebuchet MS"/>
              </a:rPr>
              <a:t>'Kendime </a:t>
            </a:r>
            <a:r>
              <a:rPr sz="3100" spc="125" dirty="0">
                <a:solidFill>
                  <a:srgbClr val="622A2A"/>
                </a:solidFill>
                <a:latin typeface="Trebuchet MS"/>
                <a:cs typeface="Trebuchet MS"/>
              </a:rPr>
              <a:t>biçtiğim </a:t>
            </a:r>
            <a:r>
              <a:rPr sz="3100" spc="275" dirty="0">
                <a:solidFill>
                  <a:srgbClr val="622A2A"/>
                </a:solidFill>
                <a:latin typeface="Trebuchet MS"/>
                <a:cs typeface="Trebuchet MS"/>
              </a:rPr>
              <a:t>değer </a:t>
            </a:r>
            <a:r>
              <a:rPr sz="3100" spc="-919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3100" spc="180" dirty="0">
                <a:solidFill>
                  <a:srgbClr val="622A2A"/>
                </a:solidFill>
                <a:latin typeface="Trebuchet MS"/>
                <a:cs typeface="Trebuchet MS"/>
              </a:rPr>
              <a:t>ne?', </a:t>
            </a:r>
            <a:r>
              <a:rPr sz="3100" spc="165" dirty="0">
                <a:solidFill>
                  <a:srgbClr val="622A2A"/>
                </a:solidFill>
                <a:latin typeface="Trebuchet MS"/>
                <a:cs typeface="Trebuchet MS"/>
              </a:rPr>
              <a:t>'Hayallerimden </a:t>
            </a:r>
            <a:r>
              <a:rPr sz="3100" spc="155" dirty="0">
                <a:solidFill>
                  <a:srgbClr val="622A2A"/>
                </a:solidFill>
                <a:latin typeface="Trebuchet MS"/>
                <a:cs typeface="Trebuchet MS"/>
              </a:rPr>
              <a:t>beni alıkoyan </a:t>
            </a:r>
            <a:r>
              <a:rPr sz="3100" spc="16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3100" spc="150" dirty="0">
                <a:solidFill>
                  <a:srgbClr val="622A2A"/>
                </a:solidFill>
                <a:latin typeface="Trebuchet MS"/>
                <a:cs typeface="Trebuchet MS"/>
              </a:rPr>
              <a:t>davranışlar</a:t>
            </a:r>
            <a:r>
              <a:rPr sz="310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3100" spc="125" dirty="0">
                <a:solidFill>
                  <a:srgbClr val="622A2A"/>
                </a:solidFill>
                <a:latin typeface="Trebuchet MS"/>
                <a:cs typeface="Trebuchet MS"/>
              </a:rPr>
              <a:t>neler?',</a:t>
            </a:r>
            <a:r>
              <a:rPr sz="3100" spc="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3100" spc="200" dirty="0">
                <a:solidFill>
                  <a:srgbClr val="622A2A"/>
                </a:solidFill>
                <a:latin typeface="Trebuchet MS"/>
                <a:cs typeface="Trebuchet MS"/>
              </a:rPr>
              <a:t>gibi</a:t>
            </a:r>
            <a:endParaRPr sz="3100">
              <a:latin typeface="Trebuchet MS"/>
              <a:cs typeface="Trebuchet MS"/>
            </a:endParaRPr>
          </a:p>
          <a:p>
            <a:pPr marL="12700" marR="353060">
              <a:lnSpc>
                <a:spcPct val="125200"/>
              </a:lnSpc>
            </a:pPr>
            <a:r>
              <a:rPr sz="3100" spc="155" dirty="0">
                <a:solidFill>
                  <a:srgbClr val="622A2A"/>
                </a:solidFill>
                <a:latin typeface="Trebuchet MS"/>
                <a:cs typeface="Trebuchet MS"/>
              </a:rPr>
              <a:t>Sorulara </a:t>
            </a:r>
            <a:r>
              <a:rPr sz="3100" spc="215" dirty="0">
                <a:solidFill>
                  <a:srgbClr val="622A2A"/>
                </a:solidFill>
                <a:latin typeface="Trebuchet MS"/>
                <a:cs typeface="Trebuchet MS"/>
              </a:rPr>
              <a:t>doğru </a:t>
            </a:r>
            <a:r>
              <a:rPr sz="3100" spc="220" dirty="0">
                <a:solidFill>
                  <a:srgbClr val="622A2A"/>
                </a:solidFill>
                <a:latin typeface="Trebuchet MS"/>
                <a:cs typeface="Trebuchet MS"/>
              </a:rPr>
              <a:t>cevaplar </a:t>
            </a:r>
            <a:r>
              <a:rPr sz="3100" spc="40" dirty="0">
                <a:solidFill>
                  <a:srgbClr val="622A2A"/>
                </a:solidFill>
                <a:latin typeface="Trebuchet MS"/>
                <a:cs typeface="Trebuchet MS"/>
              </a:rPr>
              <a:t>vererek, </a:t>
            </a:r>
            <a:r>
              <a:rPr sz="3100" spc="4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3100" spc="85" dirty="0">
                <a:solidFill>
                  <a:srgbClr val="622A2A"/>
                </a:solidFill>
                <a:latin typeface="Trebuchet MS"/>
                <a:cs typeface="Trebuchet MS"/>
              </a:rPr>
              <a:t>kendinizi</a:t>
            </a:r>
            <a:r>
              <a:rPr sz="3100" spc="-1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3100" spc="150" dirty="0">
                <a:solidFill>
                  <a:srgbClr val="622A2A"/>
                </a:solidFill>
                <a:latin typeface="Trebuchet MS"/>
                <a:cs typeface="Trebuchet MS"/>
              </a:rPr>
              <a:t>ve</a:t>
            </a:r>
            <a:r>
              <a:rPr sz="3100" spc="-1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3100" spc="140" dirty="0">
                <a:solidFill>
                  <a:srgbClr val="622A2A"/>
                </a:solidFill>
                <a:latin typeface="Trebuchet MS"/>
                <a:cs typeface="Trebuchet MS"/>
              </a:rPr>
              <a:t>çocuğunuzu</a:t>
            </a:r>
            <a:r>
              <a:rPr sz="3100" spc="-1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3100" spc="95" dirty="0">
                <a:solidFill>
                  <a:srgbClr val="622A2A"/>
                </a:solidFill>
                <a:latin typeface="Trebuchet MS"/>
                <a:cs typeface="Trebuchet MS"/>
              </a:rPr>
              <a:t>tanıyabilir </a:t>
            </a:r>
            <a:r>
              <a:rPr sz="3100" spc="-919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3100" spc="220" dirty="0">
                <a:solidFill>
                  <a:srgbClr val="622A2A"/>
                </a:solidFill>
                <a:latin typeface="Trebuchet MS"/>
                <a:cs typeface="Trebuchet MS"/>
              </a:rPr>
              <a:t>öz </a:t>
            </a:r>
            <a:r>
              <a:rPr sz="3100" spc="70" dirty="0">
                <a:solidFill>
                  <a:srgbClr val="622A2A"/>
                </a:solidFill>
                <a:latin typeface="Trebuchet MS"/>
                <a:cs typeface="Trebuchet MS"/>
              </a:rPr>
              <a:t>disiplin </a:t>
            </a:r>
            <a:r>
              <a:rPr sz="3100" spc="65" dirty="0">
                <a:solidFill>
                  <a:srgbClr val="622A2A"/>
                </a:solidFill>
                <a:latin typeface="Trebuchet MS"/>
                <a:cs typeface="Trebuchet MS"/>
              </a:rPr>
              <a:t>geliştirmenin </a:t>
            </a:r>
            <a:r>
              <a:rPr sz="3100" spc="-35" dirty="0">
                <a:solidFill>
                  <a:srgbClr val="622A2A"/>
                </a:solidFill>
                <a:latin typeface="Trebuchet MS"/>
                <a:cs typeface="Trebuchet MS"/>
              </a:rPr>
              <a:t>ilk </a:t>
            </a:r>
            <a:r>
              <a:rPr sz="3100" spc="114" dirty="0">
                <a:solidFill>
                  <a:srgbClr val="622A2A"/>
                </a:solidFill>
                <a:latin typeface="Trebuchet MS"/>
                <a:cs typeface="Trebuchet MS"/>
              </a:rPr>
              <a:t>adımını </a:t>
            </a:r>
            <a:r>
              <a:rPr sz="3100" spc="12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3100" spc="50" dirty="0">
                <a:solidFill>
                  <a:srgbClr val="622A2A"/>
                </a:solidFill>
                <a:latin typeface="Trebuchet MS"/>
                <a:cs typeface="Trebuchet MS"/>
              </a:rPr>
              <a:t>atabilirsiniz.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8522" y="1028700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62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8522" y="1178671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62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8522" y="1328645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62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4093428"/>
            <a:ext cx="171449" cy="1714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3131412"/>
            <a:ext cx="171449" cy="1714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3612418"/>
            <a:ext cx="171449" cy="1714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59300" y="4574434"/>
            <a:ext cx="171449" cy="17144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5055441"/>
            <a:ext cx="171449" cy="17144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5536450"/>
            <a:ext cx="171449" cy="17144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6017460"/>
            <a:ext cx="171449" cy="17144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6498466"/>
            <a:ext cx="171449" cy="17144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6979476"/>
            <a:ext cx="171449" cy="171449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17192536" y="8797875"/>
            <a:ext cx="304800" cy="675005"/>
          </a:xfrm>
          <a:custGeom>
            <a:avLst/>
            <a:gdLst/>
            <a:ahLst/>
            <a:cxnLst/>
            <a:rect l="l" t="t" r="r" b="b"/>
            <a:pathLst>
              <a:path w="304800" h="675004">
                <a:moveTo>
                  <a:pt x="0" y="525628"/>
                </a:moveTo>
                <a:lnTo>
                  <a:pt x="18268" y="507719"/>
                </a:lnTo>
                <a:lnTo>
                  <a:pt x="139740" y="626795"/>
                </a:lnTo>
                <a:lnTo>
                  <a:pt x="139740" y="0"/>
                </a:lnTo>
                <a:lnTo>
                  <a:pt x="165380" y="0"/>
                </a:lnTo>
                <a:lnTo>
                  <a:pt x="165380" y="626795"/>
                </a:lnTo>
                <a:lnTo>
                  <a:pt x="286531" y="507719"/>
                </a:lnTo>
                <a:lnTo>
                  <a:pt x="304800" y="525628"/>
                </a:lnTo>
                <a:lnTo>
                  <a:pt x="152560" y="674865"/>
                </a:lnTo>
                <a:lnTo>
                  <a:pt x="0" y="525628"/>
                </a:lnTo>
                <a:close/>
              </a:path>
            </a:pathLst>
          </a:custGeom>
          <a:solidFill>
            <a:srgbClr val="62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838783"/>
            <a:ext cx="8227573" cy="56387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D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3150652"/>
            <a:ext cx="17497425" cy="7136765"/>
            <a:chOff x="0" y="3150652"/>
            <a:chExt cx="17497425" cy="7136765"/>
          </a:xfrm>
        </p:grpSpPr>
        <p:sp>
          <p:nvSpPr>
            <p:cNvPr id="4" name="object 4"/>
            <p:cNvSpPr/>
            <p:nvPr/>
          </p:nvSpPr>
          <p:spPr>
            <a:xfrm>
              <a:off x="0" y="3150678"/>
              <a:ext cx="17261840" cy="7136765"/>
            </a:xfrm>
            <a:custGeom>
              <a:avLst/>
              <a:gdLst/>
              <a:ahLst/>
              <a:cxnLst/>
              <a:rect l="l" t="t" r="r" b="b"/>
              <a:pathLst>
                <a:path w="17261840" h="7136765">
                  <a:moveTo>
                    <a:pt x="17261358" y="3876662"/>
                  </a:moveTo>
                  <a:lnTo>
                    <a:pt x="17256684" y="3830536"/>
                  </a:lnTo>
                  <a:lnTo>
                    <a:pt x="17243311" y="3787533"/>
                  </a:lnTo>
                  <a:lnTo>
                    <a:pt x="17222166" y="3748582"/>
                  </a:lnTo>
                  <a:lnTo>
                    <a:pt x="17194175" y="3714635"/>
                  </a:lnTo>
                  <a:lnTo>
                    <a:pt x="17160266" y="3686606"/>
                  </a:lnTo>
                  <a:lnTo>
                    <a:pt x="17121378" y="3665423"/>
                  </a:lnTo>
                  <a:lnTo>
                    <a:pt x="17078440" y="3652037"/>
                  </a:lnTo>
                  <a:lnTo>
                    <a:pt x="17032377" y="3647363"/>
                  </a:lnTo>
                  <a:lnTo>
                    <a:pt x="9142133" y="3647363"/>
                  </a:lnTo>
                  <a:lnTo>
                    <a:pt x="9142133" y="277431"/>
                  </a:lnTo>
                  <a:lnTo>
                    <a:pt x="9137663" y="227660"/>
                  </a:lnTo>
                  <a:lnTo>
                    <a:pt x="9124759" y="180771"/>
                  </a:lnTo>
                  <a:lnTo>
                    <a:pt x="9104236" y="137566"/>
                  </a:lnTo>
                  <a:lnTo>
                    <a:pt x="9076868" y="98831"/>
                  </a:lnTo>
                  <a:lnTo>
                    <a:pt x="9043441" y="65366"/>
                  </a:lnTo>
                  <a:lnTo>
                    <a:pt x="9004770" y="37960"/>
                  </a:lnTo>
                  <a:lnTo>
                    <a:pt x="8961628" y="17399"/>
                  </a:lnTo>
                  <a:lnTo>
                    <a:pt x="8914803" y="4483"/>
                  </a:lnTo>
                  <a:lnTo>
                    <a:pt x="8865095" y="0"/>
                  </a:lnTo>
                  <a:lnTo>
                    <a:pt x="0" y="0"/>
                  </a:lnTo>
                  <a:lnTo>
                    <a:pt x="0" y="3647363"/>
                  </a:lnTo>
                  <a:lnTo>
                    <a:pt x="0" y="4265028"/>
                  </a:lnTo>
                  <a:lnTo>
                    <a:pt x="0" y="7136333"/>
                  </a:lnTo>
                  <a:lnTo>
                    <a:pt x="17261358" y="7136333"/>
                  </a:lnTo>
                  <a:lnTo>
                    <a:pt x="17261358" y="3876662"/>
                  </a:lnTo>
                  <a:close/>
                </a:path>
              </a:pathLst>
            </a:custGeom>
            <a:solidFill>
              <a:srgbClr val="FFF2E2">
                <a:alpha val="6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59299" y="4112668"/>
              <a:ext cx="171449" cy="1714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59299" y="3150652"/>
              <a:ext cx="171449" cy="1714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59299" y="3631659"/>
              <a:ext cx="171449" cy="1714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59299" y="4593675"/>
              <a:ext cx="171449" cy="1714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59299" y="5074684"/>
              <a:ext cx="171449" cy="1714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59299" y="5555691"/>
              <a:ext cx="171449" cy="1714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59299" y="6036700"/>
              <a:ext cx="171449" cy="1714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59299" y="6517707"/>
              <a:ext cx="171449" cy="17144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59299" y="6998713"/>
              <a:ext cx="171449" cy="17144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7192536" y="8817118"/>
              <a:ext cx="304800" cy="675005"/>
            </a:xfrm>
            <a:custGeom>
              <a:avLst/>
              <a:gdLst/>
              <a:ahLst/>
              <a:cxnLst/>
              <a:rect l="l" t="t" r="r" b="b"/>
              <a:pathLst>
                <a:path w="304800" h="675004">
                  <a:moveTo>
                    <a:pt x="0" y="525628"/>
                  </a:moveTo>
                  <a:lnTo>
                    <a:pt x="18268" y="507719"/>
                  </a:lnTo>
                  <a:lnTo>
                    <a:pt x="139740" y="626795"/>
                  </a:lnTo>
                  <a:lnTo>
                    <a:pt x="139740" y="0"/>
                  </a:lnTo>
                  <a:lnTo>
                    <a:pt x="165380" y="0"/>
                  </a:lnTo>
                  <a:lnTo>
                    <a:pt x="165380" y="626795"/>
                  </a:lnTo>
                  <a:lnTo>
                    <a:pt x="286531" y="507719"/>
                  </a:lnTo>
                  <a:lnTo>
                    <a:pt x="304800" y="525628"/>
                  </a:lnTo>
                  <a:lnTo>
                    <a:pt x="152560" y="674865"/>
                  </a:lnTo>
                  <a:lnTo>
                    <a:pt x="0" y="525628"/>
                  </a:lnTo>
                  <a:close/>
                </a:path>
              </a:pathLst>
            </a:custGeom>
            <a:solidFill>
              <a:srgbClr val="622A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55533" y="3570258"/>
              <a:ext cx="7439024" cy="3600449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1028707" y="1028703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62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8707" y="1178674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62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8707" y="1328648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62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61435" y="0"/>
            <a:ext cx="14792325" cy="1060132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16660" marR="1361440">
              <a:lnSpc>
                <a:spcPct val="100899"/>
              </a:lnSpc>
              <a:spcBef>
                <a:spcPts val="30"/>
              </a:spcBef>
            </a:pPr>
            <a:r>
              <a:rPr sz="5950" spc="265" dirty="0">
                <a:solidFill>
                  <a:srgbClr val="622A2A"/>
                </a:solidFill>
                <a:latin typeface="Trebuchet MS"/>
                <a:cs typeface="Trebuchet MS"/>
              </a:rPr>
              <a:t>Bu </a:t>
            </a:r>
            <a:r>
              <a:rPr sz="5950" spc="254" dirty="0">
                <a:solidFill>
                  <a:srgbClr val="622A2A"/>
                </a:solidFill>
                <a:latin typeface="Trebuchet MS"/>
                <a:cs typeface="Trebuchet MS"/>
              </a:rPr>
              <a:t>Sorulara </a:t>
            </a:r>
            <a:r>
              <a:rPr sz="5950" spc="204" dirty="0">
                <a:solidFill>
                  <a:srgbClr val="622A2A"/>
                </a:solidFill>
                <a:latin typeface="Trebuchet MS"/>
                <a:cs typeface="Trebuchet MS"/>
              </a:rPr>
              <a:t>Verilecek </a:t>
            </a:r>
            <a:r>
              <a:rPr sz="5950" spc="290" dirty="0">
                <a:solidFill>
                  <a:srgbClr val="622A2A"/>
                </a:solidFill>
                <a:latin typeface="Trebuchet MS"/>
                <a:cs typeface="Trebuchet MS"/>
              </a:rPr>
              <a:t>Cevaplar, </a:t>
            </a:r>
            <a:r>
              <a:rPr sz="5950" spc="29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5950" spc="545" dirty="0">
                <a:solidFill>
                  <a:srgbClr val="622A2A"/>
                </a:solidFill>
                <a:latin typeface="Trebuchet MS"/>
                <a:cs typeface="Trebuchet MS"/>
              </a:rPr>
              <a:t>Önce </a:t>
            </a:r>
            <a:r>
              <a:rPr sz="5950" spc="175" dirty="0">
                <a:solidFill>
                  <a:srgbClr val="622A2A"/>
                </a:solidFill>
                <a:latin typeface="Trebuchet MS"/>
                <a:cs typeface="Trebuchet MS"/>
              </a:rPr>
              <a:t>Kendinizi </a:t>
            </a:r>
            <a:r>
              <a:rPr sz="5950" spc="285" dirty="0">
                <a:solidFill>
                  <a:srgbClr val="622A2A"/>
                </a:solidFill>
                <a:latin typeface="Trebuchet MS"/>
                <a:cs typeface="Trebuchet MS"/>
              </a:rPr>
              <a:t>Ardından </a:t>
            </a:r>
            <a:r>
              <a:rPr sz="5950" spc="29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5950" spc="305" dirty="0">
                <a:solidFill>
                  <a:srgbClr val="622A2A"/>
                </a:solidFill>
                <a:latin typeface="Trebuchet MS"/>
                <a:cs typeface="Trebuchet MS"/>
              </a:rPr>
              <a:t>Çocuğunuzu</a:t>
            </a:r>
            <a:r>
              <a:rPr sz="5950" spc="-26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5950" spc="215" dirty="0">
                <a:solidFill>
                  <a:srgbClr val="622A2A"/>
                </a:solidFill>
                <a:latin typeface="Trebuchet MS"/>
                <a:cs typeface="Trebuchet MS"/>
              </a:rPr>
              <a:t>Tanımanıza</a:t>
            </a:r>
            <a:r>
              <a:rPr sz="5950" spc="-26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5950" spc="254" dirty="0">
                <a:solidFill>
                  <a:srgbClr val="622A2A"/>
                </a:solidFill>
                <a:latin typeface="Trebuchet MS"/>
                <a:cs typeface="Trebuchet MS"/>
              </a:rPr>
              <a:t>Yardımcı </a:t>
            </a:r>
            <a:r>
              <a:rPr sz="5950" spc="-178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5950" spc="225" dirty="0">
                <a:solidFill>
                  <a:srgbClr val="622A2A"/>
                </a:solidFill>
                <a:latin typeface="Trebuchet MS"/>
                <a:cs typeface="Trebuchet MS"/>
              </a:rPr>
              <a:t>Olacaktır.</a:t>
            </a:r>
            <a:endParaRPr sz="5950">
              <a:latin typeface="Trebuchet MS"/>
              <a:cs typeface="Trebuchet MS"/>
            </a:endParaRPr>
          </a:p>
          <a:p>
            <a:pPr marL="12700" marR="7569200">
              <a:lnSpc>
                <a:spcPct val="126099"/>
              </a:lnSpc>
              <a:spcBef>
                <a:spcPts val="1770"/>
              </a:spcBef>
            </a:pPr>
            <a:r>
              <a:rPr sz="4100" spc="110" dirty="0">
                <a:solidFill>
                  <a:srgbClr val="622A2A"/>
                </a:solidFill>
                <a:latin typeface="Trebuchet MS"/>
                <a:cs typeface="Trebuchet MS"/>
              </a:rPr>
              <a:t>Bulunduğunuz</a:t>
            </a:r>
            <a:r>
              <a:rPr sz="4100" spc="-3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4100" spc="55" dirty="0">
                <a:solidFill>
                  <a:srgbClr val="622A2A"/>
                </a:solidFill>
                <a:latin typeface="Trebuchet MS"/>
                <a:cs typeface="Trebuchet MS"/>
              </a:rPr>
              <a:t>noktayı,</a:t>
            </a:r>
            <a:r>
              <a:rPr sz="4100" spc="-2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4100" spc="295" dirty="0">
                <a:solidFill>
                  <a:srgbClr val="622A2A"/>
                </a:solidFill>
                <a:latin typeface="Trebuchet MS"/>
                <a:cs typeface="Trebuchet MS"/>
              </a:rPr>
              <a:t>doğru </a:t>
            </a:r>
            <a:r>
              <a:rPr sz="4100" spc="-122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4100" spc="95" dirty="0">
                <a:solidFill>
                  <a:srgbClr val="622A2A"/>
                </a:solidFill>
                <a:latin typeface="Trebuchet MS"/>
                <a:cs typeface="Trebuchet MS"/>
              </a:rPr>
              <a:t>tespit </a:t>
            </a:r>
            <a:r>
              <a:rPr sz="4100" spc="260" dirty="0">
                <a:solidFill>
                  <a:srgbClr val="622A2A"/>
                </a:solidFill>
                <a:latin typeface="Trebuchet MS"/>
                <a:cs typeface="Trebuchet MS"/>
              </a:rPr>
              <a:t>ederek </a:t>
            </a:r>
            <a:r>
              <a:rPr sz="4100" spc="20" dirty="0">
                <a:solidFill>
                  <a:srgbClr val="622A2A"/>
                </a:solidFill>
                <a:latin typeface="Trebuchet MS"/>
                <a:cs typeface="Trebuchet MS"/>
              </a:rPr>
              <a:t>ileriyi </a:t>
            </a:r>
            <a:r>
              <a:rPr sz="4100" spc="2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4100" spc="265" dirty="0">
                <a:solidFill>
                  <a:srgbClr val="622A2A"/>
                </a:solidFill>
                <a:latin typeface="Trebuchet MS"/>
                <a:cs typeface="Trebuchet MS"/>
              </a:rPr>
              <a:t>görebilecek </a:t>
            </a:r>
            <a:r>
              <a:rPr sz="4100" spc="200" dirty="0">
                <a:solidFill>
                  <a:srgbClr val="622A2A"/>
                </a:solidFill>
                <a:latin typeface="Trebuchet MS"/>
                <a:cs typeface="Trebuchet MS"/>
              </a:rPr>
              <a:t>ve </a:t>
            </a:r>
            <a:r>
              <a:rPr sz="4100" spc="260" dirty="0">
                <a:solidFill>
                  <a:srgbClr val="622A2A"/>
                </a:solidFill>
                <a:latin typeface="Trebuchet MS"/>
                <a:cs typeface="Trebuchet MS"/>
              </a:rPr>
              <a:t>çocuğunuza </a:t>
            </a:r>
            <a:r>
              <a:rPr sz="4100" spc="-122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4100" spc="195" dirty="0">
                <a:solidFill>
                  <a:srgbClr val="622A2A"/>
                </a:solidFill>
                <a:latin typeface="Trebuchet MS"/>
                <a:cs typeface="Trebuchet MS"/>
              </a:rPr>
              <a:t>yardımcı</a:t>
            </a:r>
            <a:r>
              <a:rPr sz="4100" spc="-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4100" spc="130" dirty="0">
                <a:solidFill>
                  <a:srgbClr val="622A2A"/>
                </a:solidFill>
                <a:latin typeface="Trebuchet MS"/>
                <a:cs typeface="Trebuchet MS"/>
              </a:rPr>
              <a:t>olabileceksiniz.</a:t>
            </a:r>
            <a:endParaRPr sz="4100">
              <a:latin typeface="Trebuchet MS"/>
              <a:cs typeface="Trebuchet MS"/>
            </a:endParaRPr>
          </a:p>
          <a:p>
            <a:pPr marL="2262505" marR="5080">
              <a:lnSpc>
                <a:spcPct val="125000"/>
              </a:lnSpc>
              <a:spcBef>
                <a:spcPts val="3345"/>
              </a:spcBef>
            </a:pPr>
            <a:r>
              <a:rPr sz="4100" spc="530" dirty="0">
                <a:solidFill>
                  <a:srgbClr val="622A2A"/>
                </a:solidFill>
                <a:latin typeface="Trebuchet MS"/>
                <a:cs typeface="Trebuchet MS"/>
              </a:rPr>
              <a:t>Öz </a:t>
            </a:r>
            <a:r>
              <a:rPr sz="4100" spc="80" dirty="0">
                <a:solidFill>
                  <a:srgbClr val="622A2A"/>
                </a:solidFill>
                <a:latin typeface="Trebuchet MS"/>
                <a:cs typeface="Trebuchet MS"/>
              </a:rPr>
              <a:t>disiplin </a:t>
            </a:r>
            <a:r>
              <a:rPr sz="4100" spc="210" dirty="0">
                <a:solidFill>
                  <a:srgbClr val="622A2A"/>
                </a:solidFill>
                <a:latin typeface="Trebuchet MS"/>
                <a:cs typeface="Trebuchet MS"/>
              </a:rPr>
              <a:t>yalnızca </a:t>
            </a:r>
            <a:r>
              <a:rPr sz="4100" spc="180" dirty="0">
                <a:solidFill>
                  <a:srgbClr val="622A2A"/>
                </a:solidFill>
                <a:latin typeface="Trebuchet MS"/>
                <a:cs typeface="Trebuchet MS"/>
              </a:rPr>
              <a:t>öğrencinin </a:t>
            </a:r>
            <a:r>
              <a:rPr sz="4100" spc="100" dirty="0">
                <a:solidFill>
                  <a:srgbClr val="622A2A"/>
                </a:solidFill>
                <a:latin typeface="Trebuchet MS"/>
                <a:cs typeface="Trebuchet MS"/>
              </a:rPr>
              <a:t>değil, </a:t>
            </a:r>
            <a:r>
              <a:rPr sz="4100" spc="105" dirty="0">
                <a:solidFill>
                  <a:srgbClr val="622A2A"/>
                </a:solidFill>
                <a:latin typeface="Trebuchet MS"/>
                <a:cs typeface="Trebuchet MS"/>
              </a:rPr>
              <a:t>her </a:t>
            </a:r>
            <a:r>
              <a:rPr sz="4100" spc="95" dirty="0">
                <a:solidFill>
                  <a:srgbClr val="622A2A"/>
                </a:solidFill>
                <a:latin typeface="Trebuchet MS"/>
                <a:cs typeface="Trebuchet MS"/>
              </a:rPr>
              <a:t>insanın </a:t>
            </a:r>
            <a:r>
              <a:rPr sz="4100" spc="10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4100" spc="120" dirty="0">
                <a:solidFill>
                  <a:srgbClr val="622A2A"/>
                </a:solidFill>
                <a:latin typeface="Trebuchet MS"/>
                <a:cs typeface="Trebuchet MS"/>
              </a:rPr>
              <a:t>ihtiyaç </a:t>
            </a:r>
            <a:r>
              <a:rPr sz="4100" spc="190" dirty="0">
                <a:solidFill>
                  <a:srgbClr val="622A2A"/>
                </a:solidFill>
                <a:latin typeface="Trebuchet MS"/>
                <a:cs typeface="Trebuchet MS"/>
              </a:rPr>
              <a:t>duyduğu </a:t>
            </a:r>
            <a:r>
              <a:rPr sz="4100" spc="120" dirty="0">
                <a:solidFill>
                  <a:srgbClr val="622A2A"/>
                </a:solidFill>
                <a:latin typeface="Trebuchet MS"/>
                <a:cs typeface="Trebuchet MS"/>
              </a:rPr>
              <a:t>bir </a:t>
            </a:r>
            <a:r>
              <a:rPr sz="4100" spc="15" dirty="0">
                <a:solidFill>
                  <a:srgbClr val="622A2A"/>
                </a:solidFill>
                <a:latin typeface="Trebuchet MS"/>
                <a:cs typeface="Trebuchet MS"/>
              </a:rPr>
              <a:t>alışkanlıktır. </a:t>
            </a:r>
            <a:r>
              <a:rPr sz="4100" spc="229" dirty="0">
                <a:solidFill>
                  <a:srgbClr val="622A2A"/>
                </a:solidFill>
                <a:latin typeface="Trebuchet MS"/>
                <a:cs typeface="Trebuchet MS"/>
              </a:rPr>
              <a:t>Öğrencinin </a:t>
            </a:r>
            <a:r>
              <a:rPr sz="4100" spc="275" dirty="0">
                <a:solidFill>
                  <a:srgbClr val="622A2A"/>
                </a:solidFill>
                <a:latin typeface="Trebuchet MS"/>
                <a:cs typeface="Trebuchet MS"/>
              </a:rPr>
              <a:t>öz </a:t>
            </a:r>
            <a:r>
              <a:rPr sz="4100" spc="28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4100" spc="65" dirty="0">
                <a:solidFill>
                  <a:srgbClr val="622A2A"/>
                </a:solidFill>
                <a:latin typeface="Trebuchet MS"/>
                <a:cs typeface="Trebuchet MS"/>
              </a:rPr>
              <a:t>disiplini</a:t>
            </a:r>
            <a:r>
              <a:rPr sz="4100" spc="-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4100" spc="204" dirty="0">
                <a:solidFill>
                  <a:srgbClr val="622A2A"/>
                </a:solidFill>
                <a:latin typeface="Trebuchet MS"/>
                <a:cs typeface="Trebuchet MS"/>
              </a:rPr>
              <a:t>kazanabilmesi</a:t>
            </a:r>
            <a:r>
              <a:rPr sz="4100" spc="-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4100" spc="-60" dirty="0">
                <a:solidFill>
                  <a:srgbClr val="622A2A"/>
                </a:solidFill>
                <a:latin typeface="Trebuchet MS"/>
                <a:cs typeface="Trebuchet MS"/>
              </a:rPr>
              <a:t>için,</a:t>
            </a:r>
            <a:r>
              <a:rPr sz="4100" spc="-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4100" spc="110" dirty="0">
                <a:solidFill>
                  <a:srgbClr val="622A2A"/>
                </a:solidFill>
                <a:latin typeface="Trebuchet MS"/>
                <a:cs typeface="Trebuchet MS"/>
              </a:rPr>
              <a:t>ailenin</a:t>
            </a:r>
            <a:r>
              <a:rPr sz="4100" spc="-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4100" spc="390" dirty="0">
                <a:solidFill>
                  <a:srgbClr val="622A2A"/>
                </a:solidFill>
                <a:latin typeface="Trebuchet MS"/>
                <a:cs typeface="Trebuchet MS"/>
              </a:rPr>
              <a:t>de</a:t>
            </a:r>
            <a:r>
              <a:rPr sz="4100" spc="-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4100" spc="275" dirty="0">
                <a:solidFill>
                  <a:srgbClr val="622A2A"/>
                </a:solidFill>
                <a:latin typeface="Trebuchet MS"/>
                <a:cs typeface="Trebuchet MS"/>
              </a:rPr>
              <a:t>öz</a:t>
            </a:r>
            <a:r>
              <a:rPr sz="4100" spc="-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4100" spc="110" dirty="0">
                <a:solidFill>
                  <a:srgbClr val="622A2A"/>
                </a:solidFill>
                <a:latin typeface="Trebuchet MS"/>
                <a:cs typeface="Trebuchet MS"/>
              </a:rPr>
              <a:t>disipline </a:t>
            </a:r>
            <a:r>
              <a:rPr sz="4100" spc="-122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4100" spc="210" dirty="0">
                <a:solidFill>
                  <a:srgbClr val="622A2A"/>
                </a:solidFill>
                <a:latin typeface="Trebuchet MS"/>
                <a:cs typeface="Trebuchet MS"/>
              </a:rPr>
              <a:t>sahip</a:t>
            </a:r>
            <a:r>
              <a:rPr sz="4100" spc="-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4100" spc="30" dirty="0">
                <a:solidFill>
                  <a:srgbClr val="622A2A"/>
                </a:solidFill>
                <a:latin typeface="Trebuchet MS"/>
                <a:cs typeface="Trebuchet MS"/>
              </a:rPr>
              <a:t>olması,</a:t>
            </a:r>
            <a:r>
              <a:rPr sz="4100" spc="-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4100" spc="240" dirty="0">
                <a:solidFill>
                  <a:srgbClr val="622A2A"/>
                </a:solidFill>
                <a:latin typeface="Trebuchet MS"/>
                <a:cs typeface="Trebuchet MS"/>
              </a:rPr>
              <a:t>onlara</a:t>
            </a:r>
            <a:r>
              <a:rPr sz="4100" spc="-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4100" spc="100" dirty="0">
                <a:solidFill>
                  <a:srgbClr val="622A2A"/>
                </a:solidFill>
                <a:latin typeface="Trebuchet MS"/>
                <a:cs typeface="Trebuchet MS"/>
              </a:rPr>
              <a:t>yol</a:t>
            </a:r>
            <a:r>
              <a:rPr sz="4100" spc="-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4100" spc="170" dirty="0">
                <a:solidFill>
                  <a:srgbClr val="622A2A"/>
                </a:solidFill>
                <a:latin typeface="Trebuchet MS"/>
                <a:cs typeface="Trebuchet MS"/>
              </a:rPr>
              <a:t>gösterici</a:t>
            </a:r>
            <a:r>
              <a:rPr sz="4100" spc="-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4100" spc="110" dirty="0">
                <a:solidFill>
                  <a:srgbClr val="622A2A"/>
                </a:solidFill>
                <a:latin typeface="Trebuchet MS"/>
                <a:cs typeface="Trebuchet MS"/>
              </a:rPr>
              <a:t>olacaktır.</a:t>
            </a:r>
            <a:endParaRPr sz="4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8522" y="1028700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62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8522" y="1178672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62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8522" y="1328645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62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4093426"/>
            <a:ext cx="171449" cy="1714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3131410"/>
            <a:ext cx="171449" cy="1714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3612418"/>
            <a:ext cx="171449" cy="1714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4574434"/>
            <a:ext cx="171449" cy="1714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5055442"/>
            <a:ext cx="171449" cy="1714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59300" y="5536450"/>
            <a:ext cx="171449" cy="1714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6017458"/>
            <a:ext cx="171449" cy="17144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6498466"/>
            <a:ext cx="171449" cy="17144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6979473"/>
            <a:ext cx="171449" cy="171449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0" y="323160"/>
            <a:ext cx="18288000" cy="9963150"/>
            <a:chOff x="0" y="323160"/>
            <a:chExt cx="18288000" cy="9963150"/>
          </a:xfrm>
        </p:grpSpPr>
        <p:sp>
          <p:nvSpPr>
            <p:cNvPr id="16" name="object 16"/>
            <p:cNvSpPr/>
            <p:nvPr/>
          </p:nvSpPr>
          <p:spPr>
            <a:xfrm>
              <a:off x="17192536" y="8797873"/>
              <a:ext cx="304800" cy="675005"/>
            </a:xfrm>
            <a:custGeom>
              <a:avLst/>
              <a:gdLst/>
              <a:ahLst/>
              <a:cxnLst/>
              <a:rect l="l" t="t" r="r" b="b"/>
              <a:pathLst>
                <a:path w="304800" h="675004">
                  <a:moveTo>
                    <a:pt x="0" y="525628"/>
                  </a:moveTo>
                  <a:lnTo>
                    <a:pt x="18268" y="507719"/>
                  </a:lnTo>
                  <a:lnTo>
                    <a:pt x="139740" y="626795"/>
                  </a:lnTo>
                  <a:lnTo>
                    <a:pt x="139740" y="0"/>
                  </a:lnTo>
                  <a:lnTo>
                    <a:pt x="165380" y="0"/>
                  </a:lnTo>
                  <a:lnTo>
                    <a:pt x="165380" y="626795"/>
                  </a:lnTo>
                  <a:lnTo>
                    <a:pt x="286531" y="507719"/>
                  </a:lnTo>
                  <a:lnTo>
                    <a:pt x="304800" y="525628"/>
                  </a:lnTo>
                  <a:lnTo>
                    <a:pt x="152560" y="674865"/>
                  </a:lnTo>
                  <a:lnTo>
                    <a:pt x="0" y="525628"/>
                  </a:lnTo>
                  <a:close/>
                </a:path>
              </a:pathLst>
            </a:custGeom>
            <a:solidFill>
              <a:srgbClr val="622A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23160"/>
              <a:ext cx="18287999" cy="9963149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637854" y="673692"/>
            <a:ext cx="7962265" cy="911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5800" spc="135" dirty="0">
                <a:solidFill>
                  <a:srgbClr val="622A2A"/>
                </a:solidFill>
                <a:latin typeface="Trebuchet MS"/>
                <a:cs typeface="Trebuchet MS"/>
              </a:rPr>
              <a:t>Hedeflerinizi</a:t>
            </a:r>
            <a:r>
              <a:rPr sz="5800" spc="-31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5800" spc="100" dirty="0">
                <a:solidFill>
                  <a:srgbClr val="622A2A"/>
                </a:solidFill>
                <a:latin typeface="Trebuchet MS"/>
                <a:cs typeface="Trebuchet MS"/>
              </a:rPr>
              <a:t>Belirleyin</a:t>
            </a:r>
            <a:endParaRPr sz="5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27505" marR="694690">
              <a:lnSpc>
                <a:spcPct val="125000"/>
              </a:lnSpc>
              <a:spcBef>
                <a:spcPts val="90"/>
              </a:spcBef>
            </a:pPr>
            <a:r>
              <a:rPr spc="505" dirty="0"/>
              <a:t>Öz</a:t>
            </a:r>
            <a:r>
              <a:rPr spc="15" dirty="0"/>
              <a:t> </a:t>
            </a:r>
            <a:r>
              <a:rPr spc="75" dirty="0"/>
              <a:t>disiplinin</a:t>
            </a:r>
            <a:r>
              <a:rPr spc="15" dirty="0"/>
              <a:t> </a:t>
            </a:r>
            <a:r>
              <a:rPr spc="145" dirty="0"/>
              <a:t>motivasyon</a:t>
            </a:r>
            <a:r>
              <a:rPr spc="15" dirty="0"/>
              <a:t> </a:t>
            </a:r>
            <a:r>
              <a:rPr spc="275" dirty="0"/>
              <a:t>kaynağı</a:t>
            </a:r>
            <a:r>
              <a:rPr spc="15" dirty="0"/>
              <a:t> </a:t>
            </a:r>
            <a:r>
              <a:rPr spc="90" dirty="0"/>
              <a:t>hedeflerdir.</a:t>
            </a:r>
            <a:r>
              <a:rPr spc="15" dirty="0"/>
              <a:t> </a:t>
            </a:r>
            <a:r>
              <a:rPr spc="195" dirty="0"/>
              <a:t>Hedefler</a:t>
            </a:r>
            <a:r>
              <a:rPr spc="20" dirty="0"/>
              <a:t> </a:t>
            </a:r>
            <a:r>
              <a:rPr spc="-5" dirty="0"/>
              <a:t>iki</a:t>
            </a:r>
            <a:r>
              <a:rPr spc="15" dirty="0"/>
              <a:t> </a:t>
            </a:r>
            <a:r>
              <a:rPr spc="-50" dirty="0"/>
              <a:t>türdür.</a:t>
            </a:r>
            <a:r>
              <a:rPr spc="15" dirty="0"/>
              <a:t> </a:t>
            </a:r>
            <a:r>
              <a:rPr spc="-5" dirty="0"/>
              <a:t>Aktif </a:t>
            </a:r>
            <a:r>
              <a:rPr spc="-1100" dirty="0"/>
              <a:t> </a:t>
            </a:r>
            <a:r>
              <a:rPr spc="195" dirty="0"/>
              <a:t>Hedefler</a:t>
            </a:r>
            <a:r>
              <a:rPr spc="5" dirty="0"/>
              <a:t> </a:t>
            </a:r>
            <a:r>
              <a:rPr spc="185" dirty="0"/>
              <a:t>ve</a:t>
            </a:r>
            <a:r>
              <a:rPr spc="10" dirty="0"/>
              <a:t> </a:t>
            </a:r>
            <a:r>
              <a:rPr spc="125" dirty="0"/>
              <a:t>Pasif</a:t>
            </a:r>
            <a:r>
              <a:rPr spc="10" dirty="0"/>
              <a:t> </a:t>
            </a:r>
            <a:r>
              <a:rPr spc="120" dirty="0"/>
              <a:t>Hedefler.</a:t>
            </a:r>
          </a:p>
          <a:p>
            <a:pPr marL="1627505" marR="1708785">
              <a:lnSpc>
                <a:spcPct val="125000"/>
              </a:lnSpc>
            </a:pPr>
            <a:r>
              <a:rPr spc="125" dirty="0"/>
              <a:t>Pasif</a:t>
            </a:r>
            <a:r>
              <a:rPr spc="15" dirty="0"/>
              <a:t> </a:t>
            </a:r>
            <a:r>
              <a:rPr spc="70" dirty="0"/>
              <a:t>hedefler,</a:t>
            </a:r>
            <a:r>
              <a:rPr spc="15" dirty="0"/>
              <a:t> </a:t>
            </a:r>
            <a:r>
              <a:rPr spc="150" dirty="0"/>
              <a:t>aklımıza</a:t>
            </a:r>
            <a:r>
              <a:rPr spc="15" dirty="0"/>
              <a:t> </a:t>
            </a:r>
            <a:r>
              <a:rPr spc="-35" dirty="0"/>
              <a:t>ilk</a:t>
            </a:r>
            <a:r>
              <a:rPr spc="15" dirty="0"/>
              <a:t> </a:t>
            </a:r>
            <a:r>
              <a:rPr spc="105" dirty="0"/>
              <a:t>gelen,</a:t>
            </a:r>
            <a:r>
              <a:rPr spc="15" dirty="0"/>
              <a:t> </a:t>
            </a:r>
            <a:r>
              <a:rPr spc="155" dirty="0"/>
              <a:t>ulaşmak</a:t>
            </a:r>
            <a:r>
              <a:rPr spc="15" dirty="0"/>
              <a:t> </a:t>
            </a:r>
            <a:r>
              <a:rPr spc="95" dirty="0"/>
              <a:t>için</a:t>
            </a:r>
            <a:r>
              <a:rPr spc="15" dirty="0"/>
              <a:t> </a:t>
            </a:r>
            <a:r>
              <a:rPr spc="135" dirty="0"/>
              <a:t>düzenin</a:t>
            </a:r>
            <a:r>
              <a:rPr spc="15" dirty="0"/>
              <a:t> </a:t>
            </a:r>
            <a:r>
              <a:rPr spc="185" dirty="0"/>
              <a:t>ve</a:t>
            </a:r>
            <a:r>
              <a:rPr spc="15" dirty="0"/>
              <a:t> </a:t>
            </a:r>
            <a:r>
              <a:rPr spc="225" dirty="0"/>
              <a:t>emeğin </a:t>
            </a:r>
            <a:r>
              <a:rPr spc="-1100" dirty="0"/>
              <a:t> </a:t>
            </a:r>
            <a:r>
              <a:rPr spc="240" dirty="0"/>
              <a:t>gerekmediği</a:t>
            </a:r>
            <a:r>
              <a:rPr spc="5" dirty="0"/>
              <a:t> </a:t>
            </a:r>
            <a:r>
              <a:rPr spc="90" dirty="0"/>
              <a:t>hedeflerdir.</a:t>
            </a:r>
          </a:p>
          <a:p>
            <a:pPr marL="1627505" marR="5080">
              <a:lnSpc>
                <a:spcPct val="125000"/>
              </a:lnSpc>
            </a:pPr>
            <a:r>
              <a:rPr spc="-5" dirty="0"/>
              <a:t>Aktif </a:t>
            </a:r>
            <a:r>
              <a:rPr spc="80" dirty="0"/>
              <a:t>hedefler,yazılı </a:t>
            </a:r>
            <a:r>
              <a:rPr spc="185" dirty="0"/>
              <a:t>ve </a:t>
            </a:r>
            <a:r>
              <a:rPr spc="65" dirty="0"/>
              <a:t>planlıdır. </a:t>
            </a:r>
            <a:r>
              <a:rPr spc="135" dirty="0"/>
              <a:t>Birey </a:t>
            </a:r>
            <a:r>
              <a:rPr spc="95" dirty="0"/>
              <a:t>için </a:t>
            </a:r>
            <a:r>
              <a:rPr spc="185" dirty="0"/>
              <a:t>anlamı </a:t>
            </a:r>
            <a:r>
              <a:rPr spc="160" dirty="0"/>
              <a:t>vardır </a:t>
            </a:r>
            <a:r>
              <a:rPr spc="185" dirty="0"/>
              <a:t>ve </a:t>
            </a:r>
            <a:r>
              <a:rPr spc="140" dirty="0"/>
              <a:t>hayalleri </a:t>
            </a:r>
            <a:r>
              <a:rPr spc="145" dirty="0"/>
              <a:t> </a:t>
            </a:r>
            <a:r>
              <a:rPr spc="75" dirty="0"/>
              <a:t>barındırır.</a:t>
            </a:r>
            <a:r>
              <a:rPr spc="15" dirty="0"/>
              <a:t> </a:t>
            </a:r>
            <a:r>
              <a:rPr spc="-5" dirty="0"/>
              <a:t>Aktif</a:t>
            </a:r>
            <a:r>
              <a:rPr spc="15" dirty="0"/>
              <a:t> </a:t>
            </a:r>
            <a:r>
              <a:rPr spc="170" dirty="0"/>
              <a:t>hedeflere</a:t>
            </a:r>
            <a:r>
              <a:rPr spc="20" dirty="0"/>
              <a:t> </a:t>
            </a:r>
            <a:r>
              <a:rPr spc="155" dirty="0"/>
              <a:t>ulaşmak</a:t>
            </a:r>
            <a:r>
              <a:rPr spc="15" dirty="0"/>
              <a:t> </a:t>
            </a:r>
            <a:r>
              <a:rPr spc="-40" dirty="0"/>
              <a:t>için,</a:t>
            </a:r>
            <a:r>
              <a:rPr spc="15" dirty="0"/>
              <a:t> </a:t>
            </a:r>
            <a:r>
              <a:rPr spc="250" dirty="0"/>
              <a:t>planlama</a:t>
            </a:r>
            <a:r>
              <a:rPr spc="20" dirty="0"/>
              <a:t> </a:t>
            </a:r>
            <a:r>
              <a:rPr spc="185" dirty="0"/>
              <a:t>ve</a:t>
            </a:r>
            <a:r>
              <a:rPr spc="15" dirty="0"/>
              <a:t> </a:t>
            </a:r>
            <a:r>
              <a:rPr spc="114" dirty="0"/>
              <a:t>devamlılık</a:t>
            </a:r>
            <a:r>
              <a:rPr spc="15" dirty="0"/>
              <a:t> </a:t>
            </a:r>
            <a:r>
              <a:rPr spc="114" dirty="0"/>
              <a:t>önemlidir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8522" y="1028700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62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3131411"/>
            <a:ext cx="171449" cy="1714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3612419"/>
            <a:ext cx="171449" cy="1714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4093427"/>
            <a:ext cx="171449" cy="1714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4574435"/>
            <a:ext cx="171449" cy="1714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6979473"/>
            <a:ext cx="171449" cy="17144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7192536" y="8828263"/>
            <a:ext cx="304800" cy="675005"/>
          </a:xfrm>
          <a:custGeom>
            <a:avLst/>
            <a:gdLst/>
            <a:ahLst/>
            <a:cxnLst/>
            <a:rect l="l" t="t" r="r" b="b"/>
            <a:pathLst>
              <a:path w="304800" h="675004">
                <a:moveTo>
                  <a:pt x="0" y="525628"/>
                </a:moveTo>
                <a:lnTo>
                  <a:pt x="18268" y="507719"/>
                </a:lnTo>
                <a:lnTo>
                  <a:pt x="139740" y="626795"/>
                </a:lnTo>
                <a:lnTo>
                  <a:pt x="139740" y="0"/>
                </a:lnTo>
                <a:lnTo>
                  <a:pt x="165380" y="0"/>
                </a:lnTo>
                <a:lnTo>
                  <a:pt x="165380" y="626795"/>
                </a:lnTo>
                <a:lnTo>
                  <a:pt x="286531" y="507719"/>
                </a:lnTo>
                <a:lnTo>
                  <a:pt x="304800" y="525628"/>
                </a:lnTo>
                <a:lnTo>
                  <a:pt x="152560" y="674865"/>
                </a:lnTo>
                <a:lnTo>
                  <a:pt x="0" y="525628"/>
                </a:lnTo>
                <a:close/>
              </a:path>
            </a:pathLst>
          </a:custGeom>
          <a:solidFill>
            <a:srgbClr val="62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96756" y="261552"/>
            <a:ext cx="8587255" cy="803230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25822" y="472424"/>
            <a:ext cx="6229985" cy="8616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450" u="dbl" spc="40" dirty="0">
                <a:solidFill>
                  <a:srgbClr val="622A2A"/>
                </a:solidFill>
                <a:uFill>
                  <a:solidFill>
                    <a:srgbClr val="622A2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5450" u="dbl" spc="445" dirty="0">
                <a:solidFill>
                  <a:srgbClr val="622A2A"/>
                </a:solidFill>
                <a:uFill>
                  <a:solidFill>
                    <a:srgbClr val="622A2A"/>
                  </a:solidFill>
                </a:uFill>
                <a:latin typeface="Trebuchet MS"/>
                <a:cs typeface="Trebuchet MS"/>
              </a:rPr>
              <a:t>Z</a:t>
            </a:r>
            <a:r>
              <a:rPr sz="5450" spc="445" dirty="0">
                <a:solidFill>
                  <a:srgbClr val="622A2A"/>
                </a:solidFill>
                <a:latin typeface="Trebuchet MS"/>
                <a:cs typeface="Trebuchet MS"/>
              </a:rPr>
              <a:t>aman</a:t>
            </a:r>
            <a:r>
              <a:rPr sz="5450" spc="-26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5450" spc="114" dirty="0">
                <a:solidFill>
                  <a:srgbClr val="622A2A"/>
                </a:solidFill>
                <a:latin typeface="Trebuchet MS"/>
                <a:cs typeface="Trebuchet MS"/>
              </a:rPr>
              <a:t>Yönetimini</a:t>
            </a:r>
            <a:endParaRPr sz="54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04885" y="1312957"/>
            <a:ext cx="2915920" cy="8616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450" spc="350" dirty="0">
                <a:solidFill>
                  <a:srgbClr val="622A2A"/>
                </a:solidFill>
                <a:latin typeface="Trebuchet MS"/>
                <a:cs typeface="Trebuchet MS"/>
              </a:rPr>
              <a:t>Sağlayın</a:t>
            </a:r>
            <a:endParaRPr sz="54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127" y="6731832"/>
            <a:ext cx="17159605" cy="302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5415">
              <a:lnSpc>
                <a:spcPct val="133000"/>
              </a:lnSpc>
              <a:spcBef>
                <a:spcPts val="100"/>
              </a:spcBef>
            </a:pPr>
            <a:r>
              <a:rPr sz="3700" b="1" spc="95" dirty="0">
                <a:latin typeface="Arial"/>
                <a:cs typeface="Arial"/>
              </a:rPr>
              <a:t>Gün</a:t>
            </a:r>
            <a:r>
              <a:rPr sz="3700" b="1" spc="85" dirty="0">
                <a:latin typeface="Arial"/>
                <a:cs typeface="Arial"/>
              </a:rPr>
              <a:t> </a:t>
            </a:r>
            <a:r>
              <a:rPr sz="3700" b="1" spc="105" dirty="0">
                <a:latin typeface="Arial"/>
                <a:cs typeface="Arial"/>
              </a:rPr>
              <a:t>içerisinde,</a:t>
            </a:r>
            <a:r>
              <a:rPr sz="3700" b="1" spc="85" dirty="0">
                <a:latin typeface="Arial"/>
                <a:cs typeface="Arial"/>
              </a:rPr>
              <a:t> </a:t>
            </a:r>
            <a:r>
              <a:rPr sz="3700" b="1" spc="-20" dirty="0">
                <a:latin typeface="Arial"/>
                <a:cs typeface="Arial"/>
              </a:rPr>
              <a:t>size</a:t>
            </a:r>
            <a:r>
              <a:rPr sz="3700" b="1" spc="90" dirty="0">
                <a:latin typeface="Arial"/>
                <a:cs typeface="Arial"/>
              </a:rPr>
              <a:t> </a:t>
            </a:r>
            <a:r>
              <a:rPr sz="3700" b="1" spc="85" dirty="0">
                <a:latin typeface="Arial"/>
                <a:cs typeface="Arial"/>
              </a:rPr>
              <a:t>ve </a:t>
            </a:r>
            <a:r>
              <a:rPr sz="3700" b="1" spc="105" dirty="0">
                <a:latin typeface="Arial"/>
                <a:cs typeface="Arial"/>
              </a:rPr>
              <a:t>çocuğunuza</a:t>
            </a:r>
            <a:r>
              <a:rPr sz="3700" b="1" spc="90" dirty="0">
                <a:latin typeface="Arial"/>
                <a:cs typeface="Arial"/>
              </a:rPr>
              <a:t> </a:t>
            </a:r>
            <a:r>
              <a:rPr sz="3700" b="1" spc="180" dirty="0">
                <a:latin typeface="Arial"/>
                <a:cs typeface="Arial"/>
              </a:rPr>
              <a:t>zaman</a:t>
            </a:r>
            <a:r>
              <a:rPr sz="3700" b="1" spc="85" dirty="0">
                <a:latin typeface="Arial"/>
                <a:cs typeface="Arial"/>
              </a:rPr>
              <a:t> </a:t>
            </a:r>
            <a:r>
              <a:rPr sz="3700" b="1" spc="185" dirty="0">
                <a:latin typeface="Arial"/>
                <a:cs typeface="Arial"/>
              </a:rPr>
              <a:t>kaybettiren</a:t>
            </a:r>
            <a:r>
              <a:rPr sz="3700" b="1" spc="85" dirty="0">
                <a:latin typeface="Arial"/>
                <a:cs typeface="Arial"/>
              </a:rPr>
              <a:t> </a:t>
            </a:r>
            <a:r>
              <a:rPr sz="3700" b="1" spc="130" dirty="0">
                <a:latin typeface="Arial"/>
                <a:cs typeface="Arial"/>
              </a:rPr>
              <a:t>alışkanlıklarınızı </a:t>
            </a:r>
            <a:r>
              <a:rPr sz="3700" b="1" spc="-1010" dirty="0">
                <a:latin typeface="Arial"/>
                <a:cs typeface="Arial"/>
              </a:rPr>
              <a:t> </a:t>
            </a:r>
            <a:r>
              <a:rPr sz="3700" b="1" spc="105" dirty="0">
                <a:latin typeface="Arial"/>
                <a:cs typeface="Arial"/>
              </a:rPr>
              <a:t>keşfedin.</a:t>
            </a:r>
            <a:endParaRPr sz="3700">
              <a:latin typeface="Arial"/>
              <a:cs typeface="Arial"/>
            </a:endParaRPr>
          </a:p>
          <a:p>
            <a:pPr marL="12700" marR="5080">
              <a:lnSpc>
                <a:spcPct val="133000"/>
              </a:lnSpc>
            </a:pPr>
            <a:r>
              <a:rPr sz="3700" b="1" spc="45" dirty="0">
                <a:latin typeface="Arial"/>
                <a:cs typeface="Arial"/>
              </a:rPr>
              <a:t>Televizyon </a:t>
            </a:r>
            <a:r>
              <a:rPr sz="3700" b="1" spc="85" dirty="0">
                <a:latin typeface="Arial"/>
                <a:cs typeface="Arial"/>
              </a:rPr>
              <a:t>ve </a:t>
            </a:r>
            <a:r>
              <a:rPr sz="3700" b="1" spc="155" dirty="0">
                <a:latin typeface="Arial"/>
                <a:cs typeface="Arial"/>
              </a:rPr>
              <a:t>telefon </a:t>
            </a:r>
            <a:r>
              <a:rPr sz="3700" b="1" spc="165" dirty="0">
                <a:latin typeface="Arial"/>
                <a:cs typeface="Arial"/>
              </a:rPr>
              <a:t>bağımlılıklarını, </a:t>
            </a:r>
            <a:r>
              <a:rPr sz="3700" b="1" spc="60" dirty="0">
                <a:latin typeface="Arial"/>
                <a:cs typeface="Arial"/>
              </a:rPr>
              <a:t>plansız </a:t>
            </a:r>
            <a:r>
              <a:rPr sz="3700" b="1" spc="135" dirty="0">
                <a:latin typeface="Arial"/>
                <a:cs typeface="Arial"/>
              </a:rPr>
              <a:t>eylemleri, </a:t>
            </a:r>
            <a:r>
              <a:rPr sz="3700" b="1" spc="40" dirty="0">
                <a:latin typeface="Arial"/>
                <a:cs typeface="Arial"/>
              </a:rPr>
              <a:t>sağlıksız </a:t>
            </a:r>
            <a:r>
              <a:rPr sz="3700" b="1" spc="105" dirty="0">
                <a:latin typeface="Arial"/>
                <a:cs typeface="Arial"/>
              </a:rPr>
              <a:t>yaşam </a:t>
            </a:r>
            <a:r>
              <a:rPr sz="3700" b="1" spc="-1015" dirty="0">
                <a:latin typeface="Arial"/>
                <a:cs typeface="Arial"/>
              </a:rPr>
              <a:t> </a:t>
            </a:r>
            <a:r>
              <a:rPr sz="3700" b="1" spc="125" dirty="0">
                <a:latin typeface="Arial"/>
                <a:cs typeface="Arial"/>
              </a:rPr>
              <a:t>davranışlarını</a:t>
            </a:r>
            <a:r>
              <a:rPr sz="3700" b="1" spc="80" dirty="0">
                <a:latin typeface="Arial"/>
                <a:cs typeface="Arial"/>
              </a:rPr>
              <a:t> </a:t>
            </a:r>
            <a:r>
              <a:rPr sz="3700" b="1" spc="85" dirty="0">
                <a:latin typeface="Arial"/>
                <a:cs typeface="Arial"/>
              </a:rPr>
              <a:t>ve </a:t>
            </a:r>
            <a:r>
              <a:rPr sz="3700" b="1" spc="110" dirty="0">
                <a:latin typeface="Arial"/>
                <a:cs typeface="Arial"/>
              </a:rPr>
              <a:t>kötü</a:t>
            </a:r>
            <a:r>
              <a:rPr sz="3700" b="1" spc="85" dirty="0">
                <a:latin typeface="Arial"/>
                <a:cs typeface="Arial"/>
              </a:rPr>
              <a:t> </a:t>
            </a:r>
            <a:r>
              <a:rPr sz="3700" b="1" spc="150" dirty="0">
                <a:latin typeface="Arial"/>
                <a:cs typeface="Arial"/>
              </a:rPr>
              <a:t>alışkanlıkları</a:t>
            </a:r>
            <a:r>
              <a:rPr sz="3700" b="1" spc="85" dirty="0">
                <a:latin typeface="Arial"/>
                <a:cs typeface="Arial"/>
              </a:rPr>
              <a:t> </a:t>
            </a:r>
            <a:r>
              <a:rPr sz="3700" b="1" spc="210" dirty="0">
                <a:latin typeface="Arial"/>
                <a:cs typeface="Arial"/>
              </a:rPr>
              <a:t>fark</a:t>
            </a:r>
            <a:r>
              <a:rPr sz="3700" b="1" spc="85" dirty="0">
                <a:latin typeface="Arial"/>
                <a:cs typeface="Arial"/>
              </a:rPr>
              <a:t> </a:t>
            </a:r>
            <a:r>
              <a:rPr sz="3700" b="1" spc="140" dirty="0">
                <a:latin typeface="Arial"/>
                <a:cs typeface="Arial"/>
              </a:rPr>
              <a:t>edin,</a:t>
            </a:r>
            <a:r>
              <a:rPr sz="3700" b="1" spc="85" dirty="0">
                <a:latin typeface="Arial"/>
                <a:cs typeface="Arial"/>
              </a:rPr>
              <a:t> </a:t>
            </a:r>
            <a:r>
              <a:rPr sz="3700" b="1" spc="175" dirty="0">
                <a:latin typeface="Arial"/>
                <a:cs typeface="Arial"/>
              </a:rPr>
              <a:t>hayatınızdan</a:t>
            </a:r>
            <a:r>
              <a:rPr sz="3700" b="1" spc="85" dirty="0">
                <a:latin typeface="Arial"/>
                <a:cs typeface="Arial"/>
              </a:rPr>
              <a:t> </a:t>
            </a:r>
            <a:r>
              <a:rPr sz="3700" b="1" spc="114" dirty="0">
                <a:latin typeface="Arial"/>
                <a:cs typeface="Arial"/>
              </a:rPr>
              <a:t>uzaklaştırın.</a:t>
            </a:r>
            <a:endParaRPr sz="3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D9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89953" y="4048116"/>
            <a:ext cx="10071100" cy="587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200"/>
              </a:lnSpc>
              <a:spcBef>
                <a:spcPts val="100"/>
              </a:spcBef>
            </a:pPr>
            <a:r>
              <a:rPr sz="5150" spc="380" dirty="0">
                <a:solidFill>
                  <a:srgbClr val="622A2A"/>
                </a:solidFill>
                <a:latin typeface="Trebuchet MS"/>
                <a:cs typeface="Trebuchet MS"/>
              </a:rPr>
              <a:t>Çocuğunuzda </a:t>
            </a:r>
            <a:r>
              <a:rPr sz="5150" spc="590" dirty="0">
                <a:solidFill>
                  <a:srgbClr val="622A2A"/>
                </a:solidFill>
                <a:latin typeface="Trebuchet MS"/>
                <a:cs typeface="Trebuchet MS"/>
              </a:rPr>
              <a:t>geç </a:t>
            </a:r>
            <a:r>
              <a:rPr sz="5150" spc="100" dirty="0">
                <a:solidFill>
                  <a:srgbClr val="622A2A"/>
                </a:solidFill>
                <a:latin typeface="Trebuchet MS"/>
                <a:cs typeface="Trebuchet MS"/>
              </a:rPr>
              <a:t>kalma, </a:t>
            </a:r>
            <a:r>
              <a:rPr sz="5150" spc="10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5150" spc="50" dirty="0">
                <a:solidFill>
                  <a:srgbClr val="622A2A"/>
                </a:solidFill>
                <a:latin typeface="Trebuchet MS"/>
                <a:cs typeface="Trebuchet MS"/>
              </a:rPr>
              <a:t>erteleme,</a:t>
            </a:r>
            <a:r>
              <a:rPr sz="5150" spc="-2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5150" dirty="0">
                <a:solidFill>
                  <a:srgbClr val="622A2A"/>
                </a:solidFill>
                <a:latin typeface="Trebuchet MS"/>
                <a:cs typeface="Trebuchet MS"/>
              </a:rPr>
              <a:t>üşenme,</a:t>
            </a:r>
            <a:r>
              <a:rPr sz="5150" spc="-1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5150" spc="360" dirty="0">
                <a:solidFill>
                  <a:srgbClr val="622A2A"/>
                </a:solidFill>
                <a:latin typeface="Trebuchet MS"/>
                <a:cs typeface="Trebuchet MS"/>
              </a:rPr>
              <a:t>boş</a:t>
            </a:r>
            <a:r>
              <a:rPr sz="5150" spc="-1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5150" spc="170" dirty="0">
                <a:solidFill>
                  <a:srgbClr val="622A2A"/>
                </a:solidFill>
                <a:latin typeface="Trebuchet MS"/>
                <a:cs typeface="Trebuchet MS"/>
              </a:rPr>
              <a:t>verme</a:t>
            </a:r>
            <a:r>
              <a:rPr sz="5150" spc="-1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5150" spc="225" dirty="0">
                <a:solidFill>
                  <a:srgbClr val="622A2A"/>
                </a:solidFill>
                <a:latin typeface="Trebuchet MS"/>
                <a:cs typeface="Trebuchet MS"/>
              </a:rPr>
              <a:t>ve </a:t>
            </a:r>
            <a:r>
              <a:rPr sz="5150" spc="-153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5150" spc="190" dirty="0">
                <a:solidFill>
                  <a:srgbClr val="622A2A"/>
                </a:solidFill>
                <a:latin typeface="Trebuchet MS"/>
                <a:cs typeface="Trebuchet MS"/>
              </a:rPr>
              <a:t>geciktirme</a:t>
            </a:r>
            <a:r>
              <a:rPr sz="5150" spc="-1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5150" spc="175" dirty="0">
                <a:solidFill>
                  <a:srgbClr val="622A2A"/>
                </a:solidFill>
                <a:latin typeface="Trebuchet MS"/>
                <a:cs typeface="Trebuchet MS"/>
              </a:rPr>
              <a:t>alışkanlığı</a:t>
            </a:r>
            <a:r>
              <a:rPr sz="5150" spc="-1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5150" spc="245" dirty="0">
                <a:solidFill>
                  <a:srgbClr val="622A2A"/>
                </a:solidFill>
                <a:latin typeface="Trebuchet MS"/>
                <a:cs typeface="Trebuchet MS"/>
              </a:rPr>
              <a:t>var</a:t>
            </a:r>
            <a:r>
              <a:rPr sz="5150" spc="-1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5150" spc="385" dirty="0">
                <a:solidFill>
                  <a:srgbClr val="622A2A"/>
                </a:solidFill>
                <a:latin typeface="Trebuchet MS"/>
                <a:cs typeface="Trebuchet MS"/>
              </a:rPr>
              <a:t>mı?</a:t>
            </a:r>
            <a:endParaRPr sz="5150">
              <a:latin typeface="Trebuchet MS"/>
              <a:cs typeface="Trebuchet MS"/>
            </a:endParaRPr>
          </a:p>
          <a:p>
            <a:pPr marL="12700" marR="906780" algn="just">
              <a:lnSpc>
                <a:spcPct val="124200"/>
              </a:lnSpc>
            </a:pPr>
            <a:r>
              <a:rPr sz="5150" spc="190" dirty="0">
                <a:solidFill>
                  <a:srgbClr val="622A2A"/>
                </a:solidFill>
                <a:latin typeface="Trebuchet MS"/>
                <a:cs typeface="Trebuchet MS"/>
              </a:rPr>
              <a:t>Fark </a:t>
            </a:r>
            <a:r>
              <a:rPr sz="5150" spc="-20" dirty="0">
                <a:solidFill>
                  <a:srgbClr val="622A2A"/>
                </a:solidFill>
                <a:latin typeface="Trebuchet MS"/>
                <a:cs typeface="Trebuchet MS"/>
              </a:rPr>
              <a:t>etmesini, </a:t>
            </a:r>
            <a:r>
              <a:rPr sz="5150" spc="-5" dirty="0">
                <a:solidFill>
                  <a:srgbClr val="622A2A"/>
                </a:solidFill>
                <a:latin typeface="Trebuchet MS"/>
                <a:cs typeface="Trebuchet MS"/>
              </a:rPr>
              <a:t>etkili </a:t>
            </a:r>
            <a:r>
              <a:rPr sz="5150" spc="15" dirty="0">
                <a:solidFill>
                  <a:srgbClr val="622A2A"/>
                </a:solidFill>
                <a:latin typeface="Trebuchet MS"/>
                <a:cs typeface="Trebuchet MS"/>
              </a:rPr>
              <a:t>iletişimle </a:t>
            </a:r>
            <a:r>
              <a:rPr sz="5150" spc="-154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5150" spc="185" dirty="0">
                <a:solidFill>
                  <a:srgbClr val="622A2A"/>
                </a:solidFill>
                <a:latin typeface="Trebuchet MS"/>
                <a:cs typeface="Trebuchet MS"/>
              </a:rPr>
              <a:t>sağlayabilir,</a:t>
            </a:r>
            <a:r>
              <a:rPr sz="5150" spc="-3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5150" spc="135" dirty="0">
                <a:solidFill>
                  <a:srgbClr val="622A2A"/>
                </a:solidFill>
                <a:latin typeface="Trebuchet MS"/>
                <a:cs typeface="Trebuchet MS"/>
              </a:rPr>
              <a:t>bunları</a:t>
            </a:r>
            <a:r>
              <a:rPr sz="5150" spc="-25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5150" spc="190" dirty="0">
                <a:solidFill>
                  <a:srgbClr val="622A2A"/>
                </a:solidFill>
                <a:latin typeface="Trebuchet MS"/>
                <a:cs typeface="Trebuchet MS"/>
              </a:rPr>
              <a:t>aşmasını </a:t>
            </a:r>
            <a:r>
              <a:rPr sz="5150" spc="-1540" dirty="0">
                <a:solidFill>
                  <a:srgbClr val="622A2A"/>
                </a:solidFill>
                <a:latin typeface="Trebuchet MS"/>
                <a:cs typeface="Trebuchet MS"/>
              </a:rPr>
              <a:t> </a:t>
            </a:r>
            <a:r>
              <a:rPr sz="5150" spc="150" dirty="0">
                <a:solidFill>
                  <a:srgbClr val="622A2A"/>
                </a:solidFill>
                <a:latin typeface="Trebuchet MS"/>
                <a:cs typeface="Trebuchet MS"/>
              </a:rPr>
              <a:t>sağlayabilirsiniz.</a:t>
            </a:r>
            <a:endParaRPr sz="515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3131412"/>
            <a:ext cx="171449" cy="1714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3612420"/>
            <a:ext cx="171449" cy="1714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4093428"/>
            <a:ext cx="171449" cy="1714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4574436"/>
            <a:ext cx="171449" cy="1714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5055442"/>
            <a:ext cx="171449" cy="1714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5536452"/>
            <a:ext cx="171449" cy="1714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6017458"/>
            <a:ext cx="171449" cy="1714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59300" y="6498468"/>
            <a:ext cx="171449" cy="1714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6979474"/>
            <a:ext cx="171449" cy="171449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7192536" y="8828265"/>
            <a:ext cx="304800" cy="675005"/>
          </a:xfrm>
          <a:custGeom>
            <a:avLst/>
            <a:gdLst/>
            <a:ahLst/>
            <a:cxnLst/>
            <a:rect l="l" t="t" r="r" b="b"/>
            <a:pathLst>
              <a:path w="304800" h="675004">
                <a:moveTo>
                  <a:pt x="0" y="525628"/>
                </a:moveTo>
                <a:lnTo>
                  <a:pt x="18268" y="507719"/>
                </a:lnTo>
                <a:lnTo>
                  <a:pt x="139740" y="626795"/>
                </a:lnTo>
                <a:lnTo>
                  <a:pt x="139740" y="0"/>
                </a:lnTo>
                <a:lnTo>
                  <a:pt x="165380" y="0"/>
                </a:lnTo>
                <a:lnTo>
                  <a:pt x="165380" y="626795"/>
                </a:lnTo>
                <a:lnTo>
                  <a:pt x="286531" y="507719"/>
                </a:lnTo>
                <a:lnTo>
                  <a:pt x="304800" y="525628"/>
                </a:lnTo>
                <a:lnTo>
                  <a:pt x="152560" y="674865"/>
                </a:lnTo>
                <a:lnTo>
                  <a:pt x="0" y="525628"/>
                </a:lnTo>
                <a:close/>
              </a:path>
            </a:pathLst>
          </a:custGeom>
          <a:solidFill>
            <a:srgbClr val="62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260677" y="188785"/>
            <a:ext cx="7839075" cy="4381500"/>
            <a:chOff x="260677" y="188785"/>
            <a:chExt cx="7839075" cy="4381500"/>
          </a:xfrm>
        </p:grpSpPr>
        <p:sp>
          <p:nvSpPr>
            <p:cNvPr id="15" name="object 15"/>
            <p:cNvSpPr/>
            <p:nvPr/>
          </p:nvSpPr>
          <p:spPr>
            <a:xfrm>
              <a:off x="1038517" y="1028712"/>
              <a:ext cx="360045" cy="357505"/>
            </a:xfrm>
            <a:custGeom>
              <a:avLst/>
              <a:gdLst/>
              <a:ahLst/>
              <a:cxnLst/>
              <a:rect l="l" t="t" r="r" b="b"/>
              <a:pathLst>
                <a:path w="360044" h="357505">
                  <a:moveTo>
                    <a:pt x="359448" y="299935"/>
                  </a:moveTo>
                  <a:lnTo>
                    <a:pt x="0" y="299935"/>
                  </a:lnTo>
                  <a:lnTo>
                    <a:pt x="0" y="357454"/>
                  </a:lnTo>
                  <a:lnTo>
                    <a:pt x="359448" y="357454"/>
                  </a:lnTo>
                  <a:lnTo>
                    <a:pt x="359448" y="299935"/>
                  </a:lnTo>
                  <a:close/>
                </a:path>
                <a:path w="360044" h="357505">
                  <a:moveTo>
                    <a:pt x="359448" y="149974"/>
                  </a:moveTo>
                  <a:lnTo>
                    <a:pt x="0" y="149974"/>
                  </a:lnTo>
                  <a:lnTo>
                    <a:pt x="0" y="207479"/>
                  </a:lnTo>
                  <a:lnTo>
                    <a:pt x="359448" y="207479"/>
                  </a:lnTo>
                  <a:lnTo>
                    <a:pt x="359448" y="149974"/>
                  </a:lnTo>
                  <a:close/>
                </a:path>
                <a:path w="360044" h="357505">
                  <a:moveTo>
                    <a:pt x="359448" y="0"/>
                  </a:moveTo>
                  <a:lnTo>
                    <a:pt x="0" y="0"/>
                  </a:lnTo>
                  <a:lnTo>
                    <a:pt x="0" y="57505"/>
                  </a:lnTo>
                  <a:lnTo>
                    <a:pt x="359448" y="57505"/>
                  </a:lnTo>
                  <a:lnTo>
                    <a:pt x="359448" y="0"/>
                  </a:lnTo>
                  <a:close/>
                </a:path>
              </a:pathLst>
            </a:custGeom>
            <a:solidFill>
              <a:srgbClr val="622A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677" y="188785"/>
              <a:ext cx="7839074" cy="43814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6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9334" y="1303749"/>
            <a:ext cx="4457699" cy="86391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52085" y="1585790"/>
            <a:ext cx="3371849" cy="61531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1409" y="272680"/>
            <a:ext cx="12849225" cy="921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850" spc="240" dirty="0">
                <a:solidFill>
                  <a:srgbClr val="FFF2E2"/>
                </a:solidFill>
                <a:latin typeface="Trebuchet MS"/>
                <a:cs typeface="Trebuchet MS"/>
              </a:rPr>
              <a:t>Hayatınızdan</a:t>
            </a:r>
            <a:r>
              <a:rPr sz="5850" spc="-254" dirty="0">
                <a:solidFill>
                  <a:srgbClr val="FFF2E2"/>
                </a:solidFill>
                <a:latin typeface="Trebuchet MS"/>
                <a:cs typeface="Trebuchet MS"/>
              </a:rPr>
              <a:t> </a:t>
            </a:r>
            <a:r>
              <a:rPr sz="5850" spc="225" dirty="0">
                <a:solidFill>
                  <a:srgbClr val="FFF2E2"/>
                </a:solidFill>
                <a:latin typeface="Trebuchet MS"/>
                <a:cs typeface="Trebuchet MS"/>
              </a:rPr>
              <a:t>Çıkardığınız</a:t>
            </a:r>
            <a:r>
              <a:rPr sz="5850" spc="-250" dirty="0">
                <a:solidFill>
                  <a:srgbClr val="FFF2E2"/>
                </a:solidFill>
                <a:latin typeface="Trebuchet MS"/>
                <a:cs typeface="Trebuchet MS"/>
              </a:rPr>
              <a:t> </a:t>
            </a:r>
            <a:r>
              <a:rPr sz="5850" spc="220" dirty="0">
                <a:solidFill>
                  <a:srgbClr val="FFF2E2"/>
                </a:solidFill>
                <a:latin typeface="Trebuchet MS"/>
                <a:cs typeface="Trebuchet MS"/>
              </a:rPr>
              <a:t>ve</a:t>
            </a:r>
            <a:r>
              <a:rPr sz="5850" spc="-254" dirty="0">
                <a:solidFill>
                  <a:srgbClr val="FFF2E2"/>
                </a:solidFill>
                <a:latin typeface="Trebuchet MS"/>
                <a:cs typeface="Trebuchet MS"/>
              </a:rPr>
              <a:t> </a:t>
            </a:r>
            <a:r>
              <a:rPr sz="5850" spc="425" dirty="0">
                <a:solidFill>
                  <a:srgbClr val="FFF2E2"/>
                </a:solidFill>
                <a:latin typeface="Trebuchet MS"/>
                <a:cs typeface="Trebuchet MS"/>
              </a:rPr>
              <a:t>Zaman</a:t>
            </a:r>
            <a:endParaRPr sz="58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1409" y="1168647"/>
            <a:ext cx="13544550" cy="21056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0"/>
              </a:spcBef>
            </a:pPr>
            <a:r>
              <a:rPr sz="5850" spc="295" dirty="0">
                <a:solidFill>
                  <a:srgbClr val="FFF2E2"/>
                </a:solidFill>
                <a:latin typeface="Trebuchet MS"/>
                <a:cs typeface="Trebuchet MS"/>
              </a:rPr>
              <a:t>Kaybet</a:t>
            </a:r>
            <a:r>
              <a:rPr sz="5850" spc="130" dirty="0">
                <a:solidFill>
                  <a:srgbClr val="FFF2E2"/>
                </a:solidFill>
                <a:latin typeface="Trebuchet MS"/>
                <a:cs typeface="Trebuchet MS"/>
              </a:rPr>
              <a:t> </a:t>
            </a:r>
            <a:r>
              <a:rPr sz="5850" spc="30" dirty="0">
                <a:solidFill>
                  <a:srgbClr val="FFF2E2"/>
                </a:solidFill>
                <a:latin typeface="Trebuchet MS"/>
                <a:cs typeface="Trebuchet MS"/>
              </a:rPr>
              <a:t>iren</a:t>
            </a:r>
            <a:r>
              <a:rPr sz="5850" spc="-229" dirty="0">
                <a:solidFill>
                  <a:srgbClr val="FFF2E2"/>
                </a:solidFill>
                <a:latin typeface="Trebuchet MS"/>
                <a:cs typeface="Trebuchet MS"/>
              </a:rPr>
              <a:t> </a:t>
            </a:r>
            <a:r>
              <a:rPr sz="5850" spc="-5" dirty="0">
                <a:solidFill>
                  <a:srgbClr val="FFF2E2"/>
                </a:solidFill>
                <a:latin typeface="Trebuchet MS"/>
                <a:cs typeface="Trebuchet MS"/>
              </a:rPr>
              <a:t>Alışkanlıkların</a:t>
            </a:r>
            <a:r>
              <a:rPr sz="5850" spc="-229" dirty="0">
                <a:solidFill>
                  <a:srgbClr val="FFF2E2"/>
                </a:solidFill>
                <a:latin typeface="Trebuchet MS"/>
                <a:cs typeface="Trebuchet MS"/>
              </a:rPr>
              <a:t> </a:t>
            </a:r>
            <a:r>
              <a:rPr sz="5850" spc="100" dirty="0">
                <a:solidFill>
                  <a:srgbClr val="FFF2E2"/>
                </a:solidFill>
                <a:latin typeface="Trebuchet MS"/>
                <a:cs typeface="Trebuchet MS"/>
              </a:rPr>
              <a:t>Yerine</a:t>
            </a:r>
            <a:r>
              <a:rPr sz="5850" spc="-229" dirty="0">
                <a:solidFill>
                  <a:srgbClr val="FFF2E2"/>
                </a:solidFill>
                <a:latin typeface="Trebuchet MS"/>
                <a:cs typeface="Trebuchet MS"/>
              </a:rPr>
              <a:t> </a:t>
            </a:r>
            <a:r>
              <a:rPr sz="5850" spc="250" dirty="0">
                <a:solidFill>
                  <a:srgbClr val="FFF2E2"/>
                </a:solidFill>
                <a:latin typeface="Trebuchet MS"/>
                <a:cs typeface="Trebuchet MS"/>
              </a:rPr>
              <a:t>Neler </a:t>
            </a:r>
            <a:r>
              <a:rPr sz="5850" spc="-1745" dirty="0">
                <a:solidFill>
                  <a:srgbClr val="FFF2E2"/>
                </a:solidFill>
                <a:latin typeface="Trebuchet MS"/>
                <a:cs typeface="Trebuchet MS"/>
              </a:rPr>
              <a:t> </a:t>
            </a:r>
            <a:r>
              <a:rPr sz="5850" spc="165" dirty="0">
                <a:solidFill>
                  <a:srgbClr val="FFF2E2"/>
                </a:solidFill>
                <a:latin typeface="Trebuchet MS"/>
                <a:cs typeface="Trebuchet MS"/>
              </a:rPr>
              <a:t>Konulabilir?</a:t>
            </a:r>
            <a:endParaRPr sz="58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76844" y="4308764"/>
            <a:ext cx="6248400" cy="4759325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5"/>
              </a:spcBef>
            </a:pPr>
            <a:r>
              <a:rPr sz="3350" spc="195" dirty="0">
                <a:solidFill>
                  <a:srgbClr val="FFF2E2"/>
                </a:solidFill>
                <a:latin typeface="Trebuchet MS"/>
                <a:cs typeface="Trebuchet MS"/>
              </a:rPr>
              <a:t>-Kitap</a:t>
            </a:r>
            <a:r>
              <a:rPr sz="3350" spc="-35" dirty="0">
                <a:solidFill>
                  <a:srgbClr val="FFF2E2"/>
                </a:solidFill>
                <a:latin typeface="Trebuchet MS"/>
                <a:cs typeface="Trebuchet MS"/>
              </a:rPr>
              <a:t> </a:t>
            </a:r>
            <a:r>
              <a:rPr sz="3350" spc="135" dirty="0">
                <a:solidFill>
                  <a:srgbClr val="FFF2E2"/>
                </a:solidFill>
                <a:latin typeface="Trebuchet MS"/>
                <a:cs typeface="Trebuchet MS"/>
              </a:rPr>
              <a:t>okumak</a:t>
            </a:r>
            <a:endParaRPr sz="3350">
              <a:latin typeface="Trebuchet MS"/>
              <a:cs typeface="Trebuchet MS"/>
            </a:endParaRPr>
          </a:p>
          <a:p>
            <a:pPr marL="127635" algn="ctr">
              <a:lnSpc>
                <a:spcPct val="100000"/>
              </a:lnSpc>
              <a:spcBef>
                <a:spcPts val="1305"/>
              </a:spcBef>
            </a:pPr>
            <a:r>
              <a:rPr sz="3350" spc="50" dirty="0">
                <a:solidFill>
                  <a:srgbClr val="FFF2E2"/>
                </a:solidFill>
                <a:latin typeface="Trebuchet MS"/>
                <a:cs typeface="Trebuchet MS"/>
              </a:rPr>
              <a:t>-Yürüyüşe</a:t>
            </a:r>
            <a:r>
              <a:rPr sz="3350" spc="-40" dirty="0">
                <a:solidFill>
                  <a:srgbClr val="FFF2E2"/>
                </a:solidFill>
                <a:latin typeface="Trebuchet MS"/>
                <a:cs typeface="Trebuchet MS"/>
              </a:rPr>
              <a:t> </a:t>
            </a:r>
            <a:r>
              <a:rPr sz="3350" spc="145" dirty="0">
                <a:solidFill>
                  <a:srgbClr val="FFF2E2"/>
                </a:solidFill>
                <a:latin typeface="Trebuchet MS"/>
                <a:cs typeface="Trebuchet MS"/>
              </a:rPr>
              <a:t>çıkmak</a:t>
            </a:r>
            <a:endParaRPr sz="3350">
              <a:latin typeface="Trebuchet MS"/>
              <a:cs typeface="Trebuchet MS"/>
            </a:endParaRPr>
          </a:p>
          <a:p>
            <a:pPr marL="127635" algn="ctr">
              <a:lnSpc>
                <a:spcPct val="100000"/>
              </a:lnSpc>
              <a:spcBef>
                <a:spcPts val="1305"/>
              </a:spcBef>
            </a:pPr>
            <a:r>
              <a:rPr sz="3350" spc="160" dirty="0">
                <a:solidFill>
                  <a:srgbClr val="FFF2E2"/>
                </a:solidFill>
                <a:latin typeface="Trebuchet MS"/>
                <a:cs typeface="Trebuchet MS"/>
              </a:rPr>
              <a:t>-Egzersiz</a:t>
            </a:r>
            <a:r>
              <a:rPr sz="3350" spc="-45" dirty="0">
                <a:solidFill>
                  <a:srgbClr val="FFF2E2"/>
                </a:solidFill>
                <a:latin typeface="Trebuchet MS"/>
                <a:cs typeface="Trebuchet MS"/>
              </a:rPr>
              <a:t> </a:t>
            </a:r>
            <a:r>
              <a:rPr sz="3350" spc="245" dirty="0">
                <a:solidFill>
                  <a:srgbClr val="FFF2E2"/>
                </a:solidFill>
                <a:latin typeface="Trebuchet MS"/>
                <a:cs typeface="Trebuchet MS"/>
              </a:rPr>
              <a:t>yapmak</a:t>
            </a:r>
            <a:endParaRPr sz="3350">
              <a:latin typeface="Trebuchet MS"/>
              <a:cs typeface="Trebuchet MS"/>
            </a:endParaRPr>
          </a:p>
          <a:p>
            <a:pPr marL="127635" algn="ctr">
              <a:lnSpc>
                <a:spcPct val="100000"/>
              </a:lnSpc>
              <a:spcBef>
                <a:spcPts val="1305"/>
              </a:spcBef>
            </a:pPr>
            <a:r>
              <a:rPr sz="3350" spc="225" dirty="0">
                <a:solidFill>
                  <a:srgbClr val="FFF2E2"/>
                </a:solidFill>
                <a:latin typeface="Trebuchet MS"/>
                <a:cs typeface="Trebuchet MS"/>
              </a:rPr>
              <a:t>-Spor</a:t>
            </a:r>
            <a:r>
              <a:rPr sz="3350" spc="-45" dirty="0">
                <a:solidFill>
                  <a:srgbClr val="FFF2E2"/>
                </a:solidFill>
                <a:latin typeface="Trebuchet MS"/>
                <a:cs typeface="Trebuchet MS"/>
              </a:rPr>
              <a:t> </a:t>
            </a:r>
            <a:r>
              <a:rPr sz="3350" spc="245" dirty="0">
                <a:solidFill>
                  <a:srgbClr val="FFF2E2"/>
                </a:solidFill>
                <a:latin typeface="Trebuchet MS"/>
                <a:cs typeface="Trebuchet MS"/>
              </a:rPr>
              <a:t>yapmak</a:t>
            </a:r>
            <a:endParaRPr sz="3350">
              <a:latin typeface="Trebuchet MS"/>
              <a:cs typeface="Trebuchet MS"/>
            </a:endParaRPr>
          </a:p>
          <a:p>
            <a:pPr marL="127635" algn="ctr">
              <a:lnSpc>
                <a:spcPct val="100000"/>
              </a:lnSpc>
              <a:spcBef>
                <a:spcPts val="1305"/>
              </a:spcBef>
            </a:pPr>
            <a:r>
              <a:rPr sz="3350" spc="135" dirty="0">
                <a:solidFill>
                  <a:srgbClr val="FFF2E2"/>
                </a:solidFill>
                <a:latin typeface="Trebuchet MS"/>
                <a:cs typeface="Trebuchet MS"/>
              </a:rPr>
              <a:t>-Tiyatro-sinemaya</a:t>
            </a:r>
            <a:r>
              <a:rPr sz="3350" spc="-15" dirty="0">
                <a:solidFill>
                  <a:srgbClr val="FFF2E2"/>
                </a:solidFill>
                <a:latin typeface="Trebuchet MS"/>
                <a:cs typeface="Trebuchet MS"/>
              </a:rPr>
              <a:t> </a:t>
            </a:r>
            <a:r>
              <a:rPr sz="3350" spc="120" dirty="0">
                <a:solidFill>
                  <a:srgbClr val="FFF2E2"/>
                </a:solidFill>
                <a:latin typeface="Trebuchet MS"/>
                <a:cs typeface="Trebuchet MS"/>
              </a:rPr>
              <a:t>gitmek</a:t>
            </a:r>
            <a:endParaRPr sz="3350">
              <a:latin typeface="Trebuchet MS"/>
              <a:cs typeface="Trebuchet MS"/>
            </a:endParaRPr>
          </a:p>
          <a:p>
            <a:pPr marL="127635" algn="ctr">
              <a:lnSpc>
                <a:spcPct val="100000"/>
              </a:lnSpc>
              <a:spcBef>
                <a:spcPts val="1305"/>
              </a:spcBef>
            </a:pPr>
            <a:r>
              <a:rPr sz="3350" spc="95" dirty="0">
                <a:solidFill>
                  <a:srgbClr val="FFF2E2"/>
                </a:solidFill>
                <a:latin typeface="Trebuchet MS"/>
                <a:cs typeface="Trebuchet MS"/>
              </a:rPr>
              <a:t>-Günübirlik</a:t>
            </a:r>
            <a:r>
              <a:rPr sz="3350" spc="-35" dirty="0">
                <a:solidFill>
                  <a:srgbClr val="FFF2E2"/>
                </a:solidFill>
                <a:latin typeface="Trebuchet MS"/>
                <a:cs typeface="Trebuchet MS"/>
              </a:rPr>
              <a:t> </a:t>
            </a:r>
            <a:r>
              <a:rPr sz="3350" spc="85" dirty="0">
                <a:solidFill>
                  <a:srgbClr val="FFF2E2"/>
                </a:solidFill>
                <a:latin typeface="Trebuchet MS"/>
                <a:cs typeface="Trebuchet MS"/>
              </a:rPr>
              <a:t>turlara</a:t>
            </a:r>
            <a:r>
              <a:rPr sz="3350" spc="-30" dirty="0">
                <a:solidFill>
                  <a:srgbClr val="FFF2E2"/>
                </a:solidFill>
                <a:latin typeface="Trebuchet MS"/>
                <a:cs typeface="Trebuchet MS"/>
              </a:rPr>
              <a:t> </a:t>
            </a:r>
            <a:r>
              <a:rPr sz="3350" spc="100" dirty="0">
                <a:solidFill>
                  <a:srgbClr val="FFF2E2"/>
                </a:solidFill>
                <a:latin typeface="Trebuchet MS"/>
                <a:cs typeface="Trebuchet MS"/>
              </a:rPr>
              <a:t>katılmak</a:t>
            </a:r>
            <a:endParaRPr sz="33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305"/>
              </a:spcBef>
            </a:pPr>
            <a:r>
              <a:rPr sz="3350" spc="80" dirty="0">
                <a:solidFill>
                  <a:srgbClr val="FFF2E2"/>
                </a:solidFill>
                <a:latin typeface="Trebuchet MS"/>
                <a:cs typeface="Trebuchet MS"/>
              </a:rPr>
              <a:t>-Enstrüman</a:t>
            </a:r>
            <a:r>
              <a:rPr sz="3350" spc="-30" dirty="0">
                <a:solidFill>
                  <a:srgbClr val="FFF2E2"/>
                </a:solidFill>
                <a:latin typeface="Trebuchet MS"/>
                <a:cs typeface="Trebuchet MS"/>
              </a:rPr>
              <a:t> </a:t>
            </a:r>
            <a:r>
              <a:rPr sz="3350" spc="175" dirty="0">
                <a:solidFill>
                  <a:srgbClr val="FFF2E2"/>
                </a:solidFill>
                <a:latin typeface="Trebuchet MS"/>
                <a:cs typeface="Trebuchet MS"/>
              </a:rPr>
              <a:t>çalmayı</a:t>
            </a:r>
            <a:r>
              <a:rPr sz="3350" spc="-30" dirty="0">
                <a:solidFill>
                  <a:srgbClr val="FFF2E2"/>
                </a:solidFill>
                <a:latin typeface="Trebuchet MS"/>
                <a:cs typeface="Trebuchet MS"/>
              </a:rPr>
              <a:t> </a:t>
            </a:r>
            <a:r>
              <a:rPr sz="3350" spc="185" dirty="0">
                <a:solidFill>
                  <a:srgbClr val="FFF2E2"/>
                </a:solidFill>
                <a:latin typeface="Trebuchet MS"/>
                <a:cs typeface="Trebuchet MS"/>
              </a:rPr>
              <a:t>öğrenmek</a:t>
            </a:r>
            <a:endParaRPr sz="335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38522" y="1028700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FFF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8522" y="1178671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FFF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8522" y="1328645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FFF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59300" y="3131412"/>
            <a:ext cx="171449" cy="1714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59300" y="3612418"/>
            <a:ext cx="171449" cy="17144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59300" y="4093428"/>
            <a:ext cx="171449" cy="17144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59300" y="4574434"/>
            <a:ext cx="171449" cy="17144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59300" y="5055441"/>
            <a:ext cx="171449" cy="17144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59300" y="5536450"/>
            <a:ext cx="171449" cy="17144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59300" y="6017460"/>
            <a:ext cx="171449" cy="17144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59300" y="6498466"/>
            <a:ext cx="171449" cy="17144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259300" y="6979476"/>
            <a:ext cx="171449" cy="171449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17192536" y="8831091"/>
            <a:ext cx="304800" cy="675005"/>
          </a:xfrm>
          <a:custGeom>
            <a:avLst/>
            <a:gdLst/>
            <a:ahLst/>
            <a:cxnLst/>
            <a:rect l="l" t="t" r="r" b="b"/>
            <a:pathLst>
              <a:path w="304800" h="675004">
                <a:moveTo>
                  <a:pt x="0" y="149236"/>
                </a:moveTo>
                <a:lnTo>
                  <a:pt x="18268" y="167145"/>
                </a:lnTo>
                <a:lnTo>
                  <a:pt x="139740" y="48070"/>
                </a:lnTo>
                <a:lnTo>
                  <a:pt x="139740" y="674865"/>
                </a:lnTo>
                <a:lnTo>
                  <a:pt x="165380" y="674865"/>
                </a:lnTo>
                <a:lnTo>
                  <a:pt x="165380" y="48070"/>
                </a:lnTo>
                <a:lnTo>
                  <a:pt x="286531" y="167145"/>
                </a:lnTo>
                <a:lnTo>
                  <a:pt x="304800" y="149236"/>
                </a:lnTo>
                <a:lnTo>
                  <a:pt x="152560" y="0"/>
                </a:lnTo>
                <a:lnTo>
                  <a:pt x="0" y="149236"/>
                </a:lnTo>
                <a:close/>
              </a:path>
            </a:pathLst>
          </a:custGeom>
          <a:solidFill>
            <a:srgbClr val="FFF2E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583</Words>
  <Application>Microsoft Office PowerPoint</Application>
  <PresentationFormat>Özel</PresentationFormat>
  <Paragraphs>58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Office Theme</vt:lpstr>
      <vt:lpstr>Slayt 1</vt:lpstr>
      <vt:lpstr>Öz Disiplin  Nedir?</vt:lpstr>
      <vt:lpstr>Öz Disiplin</vt:lpstr>
      <vt:lpstr>Kendinizi ve  Çocuğunuzu  Doğru Tanıyın</vt:lpstr>
      <vt:lpstr>Slayt 5</vt:lpstr>
      <vt:lpstr>Hedeflerinizi Belirleyin</vt:lpstr>
      <vt:lpstr> Zaman Yönetimini</vt:lpstr>
      <vt:lpstr>Slayt 8</vt:lpstr>
      <vt:lpstr>Hayatınızdan Çıkardığınız ve Zaman</vt:lpstr>
      <vt:lpstr>Slayt 10</vt:lpstr>
      <vt:lpstr>Slayt 11</vt:lpstr>
      <vt:lpstr>Çalışmadan,  Beklentiye  Girmeyin</vt:lpstr>
      <vt:lpstr>Çabalarını takdir  ederek, ara ödüller  verin.</vt:lpstr>
      <vt:lpstr>Bu yolculukta dikkat edin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Renkli 3D İllüstrasyonlu Uzaktan Öğrenim Etkinlikler ve Özel İlgi Sunum</dc:title>
  <dc:creator>Elife Oguz</dc:creator>
  <cp:keywords>DAFLeVxZTVo,BAEA7LDfCOk</cp:keywords>
  <cp:lastModifiedBy>User</cp:lastModifiedBy>
  <cp:revision>1</cp:revision>
  <dcterms:created xsi:type="dcterms:W3CDTF">2022-10-17T11:53:52Z</dcterms:created>
  <dcterms:modified xsi:type="dcterms:W3CDTF">2022-10-17T11:53:36Z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2022-09-10T00:00:00Z</vt:filetime>
  </property>
  <property fmtid="{D5CDD505-2E9C-101B-9397-08002B2CF9AE}" pid="3" name="Creator">
    <vt:lpwstr>Canva</vt:lpwstr>
  </property>
  <property fmtid="{D5CDD505-2E9C-101B-9397-08002B2CF9AE}" pid="4" name="LastSaved">
    <vt:filetime>2022-09-10T00:00:00Z</vt:filetime>
  </property>
</Properties>
</file>